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10691813" cy="1511935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déplacer la diapo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DE85E5B2-7FBC-422D-A4D3-187C8CA49848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2338560" y="1143000"/>
            <a:ext cx="2179440" cy="3084480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737871E-D726-4BAC-A016-3EE806B1BB72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FF8362-6CF8-40C0-9594-205B4EC7E73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96220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34240" y="8118000"/>
            <a:ext cx="96220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8541A1-FFED-49D2-A45A-2D42D83A0E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34240" y="811800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64800" y="811800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4EB9E7-A089-4F5D-A753-0937D4B561C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787560" y="353772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041240" y="353772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34240" y="811800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787560" y="811800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041240" y="811800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C072F9-6016-4B2A-A277-7B50344181A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3537720"/>
            <a:ext cx="96220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C6E57B-5C0A-413A-8C77-DA10DF28EA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96220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272CFF-288E-48BC-A0B4-AA110F8E7D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CEA6E8-ECF0-4904-9DC8-83A82D4D79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701674-0480-42C4-BA2D-5323A23E49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603000"/>
            <a:ext cx="9622080" cy="1170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F1AC63-9A2A-4651-929B-865D39D3B5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34240" y="811800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E9F5B5-A656-4C77-BE5A-6FAE3DEB07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64800" y="811800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2F1ADF-19A0-49B8-810A-DB1FFE1686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34240" y="8118000"/>
            <a:ext cx="96220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8BAD8CA-2C2D-4B22-A6D4-80F768566E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541680" y="14013360"/>
            <a:ext cx="3606840" cy="80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551000" y="14013360"/>
            <a:ext cx="2403720" cy="80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41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51C6B5-F92B-451D-B74C-2EEDA27AE4AC}" type="slidenum">
              <a:rPr b="0" lang="fr-FR" sz="141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41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735120" y="14013360"/>
            <a:ext cx="2403720" cy="80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20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2" descr=""/>
          <p:cNvPicPr/>
          <p:nvPr/>
        </p:nvPicPr>
        <p:blipFill>
          <a:blip r:embed="rId1"/>
          <a:stretch/>
        </p:blipFill>
        <p:spPr>
          <a:xfrm>
            <a:off x="0" y="2880"/>
            <a:ext cx="10727280" cy="15116040"/>
          </a:xfrm>
          <a:prstGeom prst="rect">
            <a:avLst/>
          </a:prstGeom>
          <a:ln w="0">
            <a:noFill/>
          </a:ln>
        </p:spPr>
      </p:pic>
      <p:grpSp>
        <p:nvGrpSpPr>
          <p:cNvPr id="48" name=""/>
          <p:cNvGrpSpPr/>
          <p:nvPr/>
        </p:nvGrpSpPr>
        <p:grpSpPr>
          <a:xfrm>
            <a:off x="2356560" y="7092720"/>
            <a:ext cx="5865120" cy="1522080"/>
            <a:chOff x="2356560" y="7092720"/>
            <a:chExt cx="5865120" cy="1522080"/>
          </a:xfrm>
        </p:grpSpPr>
        <p:sp>
          <p:nvSpPr>
            <p:cNvPr id="49" name=""/>
            <p:cNvSpPr/>
            <p:nvPr/>
          </p:nvSpPr>
          <p:spPr>
            <a:xfrm>
              <a:off x="2356560" y="7218000"/>
              <a:ext cx="457560" cy="471960"/>
            </a:xfrm>
            <a:custGeom>
              <a:avLst/>
              <a:gdLst/>
              <a:ahLst/>
              <a:rect l="l" t="t" r="r" b="b"/>
              <a:pathLst>
                <a:path w="1100" h="1010">
                  <a:moveTo>
                    <a:pt x="723" y="843"/>
                  </a:moveTo>
                  <a:lnTo>
                    <a:pt x="369" y="843"/>
                  </a:lnTo>
                  <a:lnTo>
                    <a:pt x="319" y="1010"/>
                  </a:lnTo>
                  <a:lnTo>
                    <a:pt x="0" y="1010"/>
                  </a:lnTo>
                  <a:lnTo>
                    <a:pt x="380" y="0"/>
                  </a:lnTo>
                  <a:lnTo>
                    <a:pt x="721" y="0"/>
                  </a:lnTo>
                  <a:lnTo>
                    <a:pt x="1100" y="1010"/>
                  </a:lnTo>
                  <a:lnTo>
                    <a:pt x="773" y="1010"/>
                  </a:lnTo>
                  <a:lnTo>
                    <a:pt x="723" y="843"/>
                  </a:lnTo>
                  <a:moveTo>
                    <a:pt x="658" y="625"/>
                  </a:moveTo>
                  <a:lnTo>
                    <a:pt x="547" y="262"/>
                  </a:lnTo>
                  <a:lnTo>
                    <a:pt x="436" y="625"/>
                  </a:lnTo>
                  <a:lnTo>
                    <a:pt x="658" y="625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"/>
            <p:cNvSpPr/>
            <p:nvPr/>
          </p:nvSpPr>
          <p:spPr>
            <a:xfrm>
              <a:off x="2857320" y="7218000"/>
              <a:ext cx="331560" cy="471960"/>
            </a:xfrm>
            <a:custGeom>
              <a:avLst/>
              <a:gdLst/>
              <a:ahLst/>
              <a:rect l="l" t="t" r="r" b="b"/>
              <a:pathLst>
                <a:path w="799" h="1010">
                  <a:moveTo>
                    <a:pt x="0" y="0"/>
                  </a:moveTo>
                  <a:lnTo>
                    <a:pt x="312" y="0"/>
                  </a:lnTo>
                  <a:lnTo>
                    <a:pt x="312" y="761"/>
                  </a:lnTo>
                  <a:lnTo>
                    <a:pt x="799" y="761"/>
                  </a:lnTo>
                  <a:lnTo>
                    <a:pt x="799" y="1010"/>
                  </a:lnTo>
                  <a:lnTo>
                    <a:pt x="0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"/>
            <p:cNvSpPr/>
            <p:nvPr/>
          </p:nvSpPr>
          <p:spPr>
            <a:xfrm>
              <a:off x="3249000" y="7218000"/>
              <a:ext cx="332280" cy="471960"/>
            </a:xfrm>
            <a:custGeom>
              <a:avLst/>
              <a:gdLst/>
              <a:ahLst/>
              <a:rect l="l" t="t" r="r" b="b"/>
              <a:pathLst>
                <a:path w="799" h="1010">
                  <a:moveTo>
                    <a:pt x="0" y="0"/>
                  </a:moveTo>
                  <a:lnTo>
                    <a:pt x="312" y="0"/>
                  </a:lnTo>
                  <a:lnTo>
                    <a:pt x="312" y="761"/>
                  </a:lnTo>
                  <a:lnTo>
                    <a:pt x="799" y="761"/>
                  </a:lnTo>
                  <a:lnTo>
                    <a:pt x="799" y="1010"/>
                  </a:lnTo>
                  <a:lnTo>
                    <a:pt x="0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"/>
            <p:cNvSpPr/>
            <p:nvPr/>
          </p:nvSpPr>
          <p:spPr>
            <a:xfrm>
              <a:off x="3615120" y="7210080"/>
              <a:ext cx="435240" cy="487800"/>
            </a:xfrm>
            <a:custGeom>
              <a:avLst/>
              <a:gdLst/>
              <a:ahLst/>
              <a:rect l="l" t="t" r="r" b="b"/>
              <a:pathLst>
                <a:path w="1046" h="1044">
                  <a:moveTo>
                    <a:pt x="0" y="523"/>
                  </a:moveTo>
                  <a:cubicBezTo>
                    <a:pt x="0" y="358"/>
                    <a:pt x="46" y="230"/>
                    <a:pt x="138" y="138"/>
                  </a:cubicBezTo>
                  <a:cubicBezTo>
                    <a:pt x="230" y="46"/>
                    <a:pt x="357" y="0"/>
                    <a:pt x="521" y="0"/>
                  </a:cubicBezTo>
                  <a:cubicBezTo>
                    <a:pt x="689" y="0"/>
                    <a:pt x="819" y="45"/>
                    <a:pt x="910" y="135"/>
                  </a:cubicBezTo>
                  <a:cubicBezTo>
                    <a:pt x="1001" y="226"/>
                    <a:pt x="1046" y="352"/>
                    <a:pt x="1046" y="514"/>
                  </a:cubicBezTo>
                  <a:cubicBezTo>
                    <a:pt x="1046" y="632"/>
                    <a:pt x="1026" y="729"/>
                    <a:pt x="986" y="805"/>
                  </a:cubicBezTo>
                  <a:cubicBezTo>
                    <a:pt x="947" y="880"/>
                    <a:pt x="889" y="939"/>
                    <a:pt x="814" y="981"/>
                  </a:cubicBezTo>
                  <a:cubicBezTo>
                    <a:pt x="739" y="1023"/>
                    <a:pt x="646" y="1044"/>
                    <a:pt x="534" y="1044"/>
                  </a:cubicBezTo>
                  <a:cubicBezTo>
                    <a:pt x="420" y="1044"/>
                    <a:pt x="326" y="1026"/>
                    <a:pt x="251" y="990"/>
                  </a:cubicBezTo>
                  <a:cubicBezTo>
                    <a:pt x="176" y="953"/>
                    <a:pt x="116" y="896"/>
                    <a:pt x="70" y="817"/>
                  </a:cubicBezTo>
                  <a:cubicBezTo>
                    <a:pt x="23" y="739"/>
                    <a:pt x="0" y="641"/>
                    <a:pt x="0" y="523"/>
                  </a:cubicBezTo>
                  <a:moveTo>
                    <a:pt x="312" y="524"/>
                  </a:moveTo>
                  <a:cubicBezTo>
                    <a:pt x="312" y="626"/>
                    <a:pt x="331" y="699"/>
                    <a:pt x="369" y="743"/>
                  </a:cubicBezTo>
                  <a:cubicBezTo>
                    <a:pt x="407" y="788"/>
                    <a:pt x="458" y="810"/>
                    <a:pt x="523" y="810"/>
                  </a:cubicBezTo>
                  <a:cubicBezTo>
                    <a:pt x="590" y="810"/>
                    <a:pt x="642" y="788"/>
                    <a:pt x="679" y="745"/>
                  </a:cubicBezTo>
                  <a:cubicBezTo>
                    <a:pt x="716" y="701"/>
                    <a:pt x="734" y="623"/>
                    <a:pt x="734" y="510"/>
                  </a:cubicBezTo>
                  <a:cubicBezTo>
                    <a:pt x="734" y="415"/>
                    <a:pt x="715" y="346"/>
                    <a:pt x="677" y="302"/>
                  </a:cubicBezTo>
                  <a:cubicBezTo>
                    <a:pt x="638" y="258"/>
                    <a:pt x="586" y="236"/>
                    <a:pt x="521" y="236"/>
                  </a:cubicBezTo>
                  <a:cubicBezTo>
                    <a:pt x="458" y="236"/>
                    <a:pt x="407" y="258"/>
                    <a:pt x="369" y="303"/>
                  </a:cubicBezTo>
                  <a:cubicBezTo>
                    <a:pt x="331" y="347"/>
                    <a:pt x="312" y="421"/>
                    <a:pt x="312" y="524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"/>
            <p:cNvSpPr/>
            <p:nvPr/>
          </p:nvSpPr>
          <p:spPr>
            <a:xfrm>
              <a:off x="4121640" y="7218000"/>
              <a:ext cx="401760" cy="471960"/>
            </a:xfrm>
            <a:custGeom>
              <a:avLst/>
              <a:gdLst/>
              <a:ahLst/>
              <a:rect l="l" t="t" r="r" b="b"/>
              <a:pathLst>
                <a:path w="966" h="1010">
                  <a:moveTo>
                    <a:pt x="0" y="0"/>
                  </a:moveTo>
                  <a:lnTo>
                    <a:pt x="292" y="0"/>
                  </a:lnTo>
                  <a:lnTo>
                    <a:pt x="672" y="559"/>
                  </a:lnTo>
                  <a:lnTo>
                    <a:pt x="672" y="0"/>
                  </a:lnTo>
                  <a:lnTo>
                    <a:pt x="966" y="0"/>
                  </a:lnTo>
                  <a:lnTo>
                    <a:pt x="966" y="1010"/>
                  </a:lnTo>
                  <a:lnTo>
                    <a:pt x="672" y="1010"/>
                  </a:lnTo>
                  <a:lnTo>
                    <a:pt x="294" y="455"/>
                  </a:lnTo>
                  <a:lnTo>
                    <a:pt x="294" y="1010"/>
                  </a:lnTo>
                  <a:lnTo>
                    <a:pt x="0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"/>
            <p:cNvSpPr/>
            <p:nvPr/>
          </p:nvSpPr>
          <p:spPr>
            <a:xfrm>
              <a:off x="4587840" y="7210080"/>
              <a:ext cx="380880" cy="487800"/>
            </a:xfrm>
            <a:custGeom>
              <a:avLst/>
              <a:gdLst/>
              <a:ahLst/>
              <a:rect l="l" t="t" r="r" b="b"/>
              <a:pathLst>
                <a:path w="916" h="1044">
                  <a:moveTo>
                    <a:pt x="0" y="693"/>
                  </a:moveTo>
                  <a:lnTo>
                    <a:pt x="297" y="674"/>
                  </a:lnTo>
                  <a:cubicBezTo>
                    <a:pt x="303" y="722"/>
                    <a:pt x="317" y="759"/>
                    <a:pt x="336" y="785"/>
                  </a:cubicBezTo>
                  <a:cubicBezTo>
                    <a:pt x="368" y="826"/>
                    <a:pt x="414" y="846"/>
                    <a:pt x="474" y="846"/>
                  </a:cubicBezTo>
                  <a:cubicBezTo>
                    <a:pt x="518" y="846"/>
                    <a:pt x="553" y="836"/>
                    <a:pt x="577" y="815"/>
                  </a:cubicBezTo>
                  <a:cubicBezTo>
                    <a:pt x="601" y="794"/>
                    <a:pt x="613" y="770"/>
                    <a:pt x="613" y="742"/>
                  </a:cubicBezTo>
                  <a:cubicBezTo>
                    <a:pt x="613" y="716"/>
                    <a:pt x="602" y="692"/>
                    <a:pt x="579" y="672"/>
                  </a:cubicBezTo>
                  <a:cubicBezTo>
                    <a:pt x="556" y="651"/>
                    <a:pt x="502" y="631"/>
                    <a:pt x="419" y="613"/>
                  </a:cubicBezTo>
                  <a:cubicBezTo>
                    <a:pt x="282" y="582"/>
                    <a:pt x="184" y="541"/>
                    <a:pt x="126" y="490"/>
                  </a:cubicBezTo>
                  <a:cubicBezTo>
                    <a:pt x="67" y="440"/>
                    <a:pt x="38" y="375"/>
                    <a:pt x="38" y="296"/>
                  </a:cubicBezTo>
                  <a:cubicBezTo>
                    <a:pt x="38" y="244"/>
                    <a:pt x="53" y="195"/>
                    <a:pt x="83" y="148"/>
                  </a:cubicBezTo>
                  <a:cubicBezTo>
                    <a:pt x="113" y="102"/>
                    <a:pt x="158" y="66"/>
                    <a:pt x="219" y="40"/>
                  </a:cubicBezTo>
                  <a:cubicBezTo>
                    <a:pt x="279" y="13"/>
                    <a:pt x="362" y="0"/>
                    <a:pt x="467" y="0"/>
                  </a:cubicBezTo>
                  <a:cubicBezTo>
                    <a:pt x="596" y="0"/>
                    <a:pt x="694" y="24"/>
                    <a:pt x="762" y="72"/>
                  </a:cubicBezTo>
                  <a:cubicBezTo>
                    <a:pt x="830" y="120"/>
                    <a:pt x="870" y="196"/>
                    <a:pt x="883" y="301"/>
                  </a:cubicBezTo>
                  <a:lnTo>
                    <a:pt x="589" y="318"/>
                  </a:lnTo>
                  <a:cubicBezTo>
                    <a:pt x="581" y="273"/>
                    <a:pt x="565" y="240"/>
                    <a:pt x="540" y="219"/>
                  </a:cubicBezTo>
                  <a:cubicBezTo>
                    <a:pt x="515" y="198"/>
                    <a:pt x="480" y="188"/>
                    <a:pt x="436" y="188"/>
                  </a:cubicBezTo>
                  <a:cubicBezTo>
                    <a:pt x="400" y="188"/>
                    <a:pt x="373" y="196"/>
                    <a:pt x="355" y="211"/>
                  </a:cubicBezTo>
                  <a:cubicBezTo>
                    <a:pt x="336" y="226"/>
                    <a:pt x="327" y="245"/>
                    <a:pt x="327" y="267"/>
                  </a:cubicBezTo>
                  <a:cubicBezTo>
                    <a:pt x="327" y="283"/>
                    <a:pt x="334" y="298"/>
                    <a:pt x="349" y="311"/>
                  </a:cubicBezTo>
                  <a:cubicBezTo>
                    <a:pt x="364" y="324"/>
                    <a:pt x="399" y="336"/>
                    <a:pt x="454" y="348"/>
                  </a:cubicBezTo>
                  <a:cubicBezTo>
                    <a:pt x="590" y="377"/>
                    <a:pt x="688" y="407"/>
                    <a:pt x="747" y="437"/>
                  </a:cubicBezTo>
                  <a:cubicBezTo>
                    <a:pt x="806" y="467"/>
                    <a:pt x="849" y="504"/>
                    <a:pt x="876" y="549"/>
                  </a:cubicBezTo>
                  <a:cubicBezTo>
                    <a:pt x="903" y="593"/>
                    <a:pt x="916" y="643"/>
                    <a:pt x="916" y="698"/>
                  </a:cubicBezTo>
                  <a:cubicBezTo>
                    <a:pt x="916" y="763"/>
                    <a:pt x="898" y="823"/>
                    <a:pt x="862" y="877"/>
                  </a:cubicBezTo>
                  <a:cubicBezTo>
                    <a:pt x="826" y="932"/>
                    <a:pt x="776" y="973"/>
                    <a:pt x="712" y="1002"/>
                  </a:cubicBezTo>
                  <a:cubicBezTo>
                    <a:pt x="648" y="1030"/>
                    <a:pt x="567" y="1044"/>
                    <a:pt x="469" y="1044"/>
                  </a:cubicBezTo>
                  <a:cubicBezTo>
                    <a:pt x="297" y="1044"/>
                    <a:pt x="178" y="1011"/>
                    <a:pt x="112" y="945"/>
                  </a:cubicBezTo>
                  <a:cubicBezTo>
                    <a:pt x="46" y="879"/>
                    <a:pt x="9" y="795"/>
                    <a:pt x="0" y="693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"/>
            <p:cNvSpPr/>
            <p:nvPr/>
          </p:nvSpPr>
          <p:spPr>
            <a:xfrm>
              <a:off x="5189040" y="7218000"/>
              <a:ext cx="457200" cy="471960"/>
            </a:xfrm>
            <a:custGeom>
              <a:avLst/>
              <a:gdLst/>
              <a:ahLst/>
              <a:rect l="l" t="t" r="r" b="b"/>
              <a:pathLst>
                <a:path w="1099" h="1010">
                  <a:moveTo>
                    <a:pt x="0" y="0"/>
                  </a:moveTo>
                  <a:lnTo>
                    <a:pt x="347" y="0"/>
                  </a:lnTo>
                  <a:lnTo>
                    <a:pt x="550" y="339"/>
                  </a:lnTo>
                  <a:lnTo>
                    <a:pt x="754" y="0"/>
                  </a:lnTo>
                  <a:lnTo>
                    <a:pt x="1099" y="0"/>
                  </a:lnTo>
                  <a:lnTo>
                    <a:pt x="706" y="587"/>
                  </a:lnTo>
                  <a:lnTo>
                    <a:pt x="706" y="1010"/>
                  </a:lnTo>
                  <a:lnTo>
                    <a:pt x="393" y="1010"/>
                  </a:lnTo>
                  <a:lnTo>
                    <a:pt x="393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"/>
            <p:cNvSpPr/>
            <p:nvPr/>
          </p:nvSpPr>
          <p:spPr>
            <a:xfrm>
              <a:off x="5842440" y="7218000"/>
              <a:ext cx="457560" cy="471960"/>
            </a:xfrm>
            <a:custGeom>
              <a:avLst/>
              <a:gdLst/>
              <a:ahLst/>
              <a:rect l="l" t="t" r="r" b="b"/>
              <a:pathLst>
                <a:path w="1100" h="1010">
                  <a:moveTo>
                    <a:pt x="723" y="843"/>
                  </a:moveTo>
                  <a:lnTo>
                    <a:pt x="369" y="843"/>
                  </a:lnTo>
                  <a:lnTo>
                    <a:pt x="319" y="1010"/>
                  </a:lnTo>
                  <a:lnTo>
                    <a:pt x="0" y="1010"/>
                  </a:lnTo>
                  <a:lnTo>
                    <a:pt x="380" y="0"/>
                  </a:lnTo>
                  <a:lnTo>
                    <a:pt x="721" y="0"/>
                  </a:lnTo>
                  <a:lnTo>
                    <a:pt x="1100" y="1010"/>
                  </a:lnTo>
                  <a:lnTo>
                    <a:pt x="773" y="1010"/>
                  </a:lnTo>
                  <a:lnTo>
                    <a:pt x="723" y="843"/>
                  </a:lnTo>
                  <a:moveTo>
                    <a:pt x="658" y="625"/>
                  </a:moveTo>
                  <a:lnTo>
                    <a:pt x="547" y="262"/>
                  </a:lnTo>
                  <a:lnTo>
                    <a:pt x="436" y="625"/>
                  </a:lnTo>
                  <a:lnTo>
                    <a:pt x="658" y="625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"/>
            <p:cNvSpPr/>
            <p:nvPr/>
          </p:nvSpPr>
          <p:spPr>
            <a:xfrm>
              <a:off x="6498000" y="7218000"/>
              <a:ext cx="454680" cy="471960"/>
            </a:xfrm>
            <a:custGeom>
              <a:avLst/>
              <a:gdLst/>
              <a:ahLst/>
              <a:rect l="l" t="t" r="r" b="b"/>
              <a:pathLst>
                <a:path w="1094" h="1010">
                  <a:moveTo>
                    <a:pt x="0" y="0"/>
                  </a:moveTo>
                  <a:lnTo>
                    <a:pt x="326" y="0"/>
                  </a:lnTo>
                  <a:lnTo>
                    <a:pt x="554" y="727"/>
                  </a:lnTo>
                  <a:lnTo>
                    <a:pt x="777" y="0"/>
                  </a:lnTo>
                  <a:lnTo>
                    <a:pt x="1094" y="0"/>
                  </a:lnTo>
                  <a:lnTo>
                    <a:pt x="719" y="1010"/>
                  </a:lnTo>
                  <a:lnTo>
                    <a:pt x="381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"/>
            <p:cNvSpPr/>
            <p:nvPr/>
          </p:nvSpPr>
          <p:spPr>
            <a:xfrm>
              <a:off x="6996960" y="7092720"/>
              <a:ext cx="353520" cy="597240"/>
            </a:xfrm>
            <a:custGeom>
              <a:avLst/>
              <a:gdLst/>
              <a:ahLst/>
              <a:rect l="l" t="t" r="r" b="b"/>
              <a:pathLst>
                <a:path w="851" h="1277">
                  <a:moveTo>
                    <a:pt x="0" y="267"/>
                  </a:moveTo>
                  <a:lnTo>
                    <a:pt x="836" y="267"/>
                  </a:lnTo>
                  <a:lnTo>
                    <a:pt x="836" y="483"/>
                  </a:lnTo>
                  <a:lnTo>
                    <a:pt x="313" y="483"/>
                  </a:lnTo>
                  <a:lnTo>
                    <a:pt x="313" y="643"/>
                  </a:lnTo>
                  <a:lnTo>
                    <a:pt x="798" y="643"/>
                  </a:lnTo>
                  <a:lnTo>
                    <a:pt x="798" y="849"/>
                  </a:lnTo>
                  <a:lnTo>
                    <a:pt x="313" y="849"/>
                  </a:lnTo>
                  <a:lnTo>
                    <a:pt x="313" y="1048"/>
                  </a:lnTo>
                  <a:lnTo>
                    <a:pt x="851" y="1048"/>
                  </a:lnTo>
                  <a:lnTo>
                    <a:pt x="851" y="1277"/>
                  </a:lnTo>
                  <a:lnTo>
                    <a:pt x="0" y="1277"/>
                  </a:lnTo>
                  <a:lnTo>
                    <a:pt x="0" y="267"/>
                  </a:lnTo>
                  <a:moveTo>
                    <a:pt x="400" y="0"/>
                  </a:moveTo>
                  <a:lnTo>
                    <a:pt x="641" y="0"/>
                  </a:lnTo>
                  <a:lnTo>
                    <a:pt x="418" y="206"/>
                  </a:lnTo>
                  <a:lnTo>
                    <a:pt x="284" y="20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"/>
            <p:cNvSpPr/>
            <p:nvPr/>
          </p:nvSpPr>
          <p:spPr>
            <a:xfrm>
              <a:off x="7421040" y="7218000"/>
              <a:ext cx="332280" cy="471960"/>
            </a:xfrm>
            <a:custGeom>
              <a:avLst/>
              <a:gdLst/>
              <a:ahLst/>
              <a:rect l="l" t="t" r="r" b="b"/>
              <a:pathLst>
                <a:path w="799" h="1010">
                  <a:moveTo>
                    <a:pt x="0" y="0"/>
                  </a:moveTo>
                  <a:lnTo>
                    <a:pt x="312" y="0"/>
                  </a:lnTo>
                  <a:lnTo>
                    <a:pt x="312" y="761"/>
                  </a:lnTo>
                  <a:lnTo>
                    <a:pt x="799" y="761"/>
                  </a:lnTo>
                  <a:lnTo>
                    <a:pt x="799" y="1010"/>
                  </a:lnTo>
                  <a:lnTo>
                    <a:pt x="0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"/>
            <p:cNvSpPr/>
            <p:nvPr/>
          </p:nvSpPr>
          <p:spPr>
            <a:xfrm>
              <a:off x="7786800" y="7210080"/>
              <a:ext cx="434880" cy="487800"/>
            </a:xfrm>
            <a:custGeom>
              <a:avLst/>
              <a:gdLst/>
              <a:ahLst/>
              <a:rect l="l" t="t" r="r" b="b"/>
              <a:pathLst>
                <a:path w="1046" h="1044">
                  <a:moveTo>
                    <a:pt x="0" y="523"/>
                  </a:moveTo>
                  <a:cubicBezTo>
                    <a:pt x="0" y="358"/>
                    <a:pt x="46" y="230"/>
                    <a:pt x="138" y="138"/>
                  </a:cubicBezTo>
                  <a:cubicBezTo>
                    <a:pt x="230" y="46"/>
                    <a:pt x="357" y="0"/>
                    <a:pt x="521" y="0"/>
                  </a:cubicBezTo>
                  <a:cubicBezTo>
                    <a:pt x="689" y="0"/>
                    <a:pt x="819" y="45"/>
                    <a:pt x="910" y="135"/>
                  </a:cubicBezTo>
                  <a:cubicBezTo>
                    <a:pt x="1001" y="226"/>
                    <a:pt x="1046" y="352"/>
                    <a:pt x="1046" y="514"/>
                  </a:cubicBezTo>
                  <a:cubicBezTo>
                    <a:pt x="1046" y="632"/>
                    <a:pt x="1026" y="729"/>
                    <a:pt x="986" y="805"/>
                  </a:cubicBezTo>
                  <a:cubicBezTo>
                    <a:pt x="947" y="880"/>
                    <a:pt x="889" y="939"/>
                    <a:pt x="814" y="981"/>
                  </a:cubicBezTo>
                  <a:cubicBezTo>
                    <a:pt x="739" y="1023"/>
                    <a:pt x="646" y="1044"/>
                    <a:pt x="534" y="1044"/>
                  </a:cubicBezTo>
                  <a:cubicBezTo>
                    <a:pt x="420" y="1044"/>
                    <a:pt x="326" y="1026"/>
                    <a:pt x="251" y="990"/>
                  </a:cubicBezTo>
                  <a:cubicBezTo>
                    <a:pt x="176" y="953"/>
                    <a:pt x="116" y="896"/>
                    <a:pt x="70" y="817"/>
                  </a:cubicBezTo>
                  <a:cubicBezTo>
                    <a:pt x="23" y="739"/>
                    <a:pt x="0" y="641"/>
                    <a:pt x="0" y="523"/>
                  </a:cubicBezTo>
                  <a:moveTo>
                    <a:pt x="312" y="524"/>
                  </a:moveTo>
                  <a:cubicBezTo>
                    <a:pt x="312" y="626"/>
                    <a:pt x="331" y="699"/>
                    <a:pt x="369" y="743"/>
                  </a:cubicBezTo>
                  <a:cubicBezTo>
                    <a:pt x="407" y="788"/>
                    <a:pt x="458" y="810"/>
                    <a:pt x="523" y="810"/>
                  </a:cubicBezTo>
                  <a:cubicBezTo>
                    <a:pt x="590" y="810"/>
                    <a:pt x="642" y="788"/>
                    <a:pt x="679" y="745"/>
                  </a:cubicBezTo>
                  <a:cubicBezTo>
                    <a:pt x="716" y="701"/>
                    <a:pt x="734" y="623"/>
                    <a:pt x="734" y="510"/>
                  </a:cubicBezTo>
                  <a:cubicBezTo>
                    <a:pt x="734" y="415"/>
                    <a:pt x="715" y="346"/>
                    <a:pt x="677" y="302"/>
                  </a:cubicBezTo>
                  <a:cubicBezTo>
                    <a:pt x="638" y="258"/>
                    <a:pt x="586" y="236"/>
                    <a:pt x="521" y="236"/>
                  </a:cubicBezTo>
                  <a:cubicBezTo>
                    <a:pt x="458" y="236"/>
                    <a:pt x="407" y="258"/>
                    <a:pt x="369" y="303"/>
                  </a:cubicBezTo>
                  <a:cubicBezTo>
                    <a:pt x="331" y="347"/>
                    <a:pt x="312" y="421"/>
                    <a:pt x="312" y="524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"/>
            <p:cNvSpPr/>
            <p:nvPr/>
          </p:nvSpPr>
          <p:spPr>
            <a:xfrm>
              <a:off x="2857680" y="8012160"/>
              <a:ext cx="356040" cy="472320"/>
            </a:xfrm>
            <a:custGeom>
              <a:avLst/>
              <a:gdLst/>
              <a:ahLst/>
              <a:rect l="l" t="t" r="r" b="b"/>
              <a:pathLst>
                <a:path w="857" h="1010">
                  <a:moveTo>
                    <a:pt x="0" y="0"/>
                  </a:moveTo>
                  <a:lnTo>
                    <a:pt x="519" y="0"/>
                  </a:lnTo>
                  <a:cubicBezTo>
                    <a:pt x="632" y="0"/>
                    <a:pt x="716" y="27"/>
                    <a:pt x="773" y="81"/>
                  </a:cubicBezTo>
                  <a:cubicBezTo>
                    <a:pt x="829" y="134"/>
                    <a:pt x="857" y="211"/>
                    <a:pt x="857" y="310"/>
                  </a:cubicBezTo>
                  <a:cubicBezTo>
                    <a:pt x="857" y="412"/>
                    <a:pt x="826" y="492"/>
                    <a:pt x="765" y="549"/>
                  </a:cubicBezTo>
                  <a:cubicBezTo>
                    <a:pt x="704" y="606"/>
                    <a:pt x="610" y="635"/>
                    <a:pt x="484" y="635"/>
                  </a:cubicBezTo>
                  <a:lnTo>
                    <a:pt x="313" y="635"/>
                  </a:lnTo>
                  <a:lnTo>
                    <a:pt x="313" y="1010"/>
                  </a:lnTo>
                  <a:lnTo>
                    <a:pt x="0" y="1010"/>
                  </a:lnTo>
                  <a:lnTo>
                    <a:pt x="0" y="0"/>
                  </a:lnTo>
                  <a:moveTo>
                    <a:pt x="313" y="430"/>
                  </a:moveTo>
                  <a:lnTo>
                    <a:pt x="390" y="430"/>
                  </a:lnTo>
                  <a:cubicBezTo>
                    <a:pt x="450" y="430"/>
                    <a:pt x="492" y="420"/>
                    <a:pt x="516" y="399"/>
                  </a:cubicBezTo>
                  <a:cubicBezTo>
                    <a:pt x="541" y="378"/>
                    <a:pt x="553" y="351"/>
                    <a:pt x="553" y="319"/>
                  </a:cubicBezTo>
                  <a:cubicBezTo>
                    <a:pt x="553" y="287"/>
                    <a:pt x="542" y="260"/>
                    <a:pt x="521" y="238"/>
                  </a:cubicBezTo>
                  <a:cubicBezTo>
                    <a:pt x="500" y="216"/>
                    <a:pt x="460" y="205"/>
                    <a:pt x="402" y="205"/>
                  </a:cubicBezTo>
                  <a:lnTo>
                    <a:pt x="313" y="205"/>
                  </a:lnTo>
                  <a:lnTo>
                    <a:pt x="313" y="43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"/>
            <p:cNvSpPr/>
            <p:nvPr/>
          </p:nvSpPr>
          <p:spPr>
            <a:xfrm>
              <a:off x="3275280" y="8134560"/>
              <a:ext cx="239400" cy="349920"/>
            </a:xfrm>
            <a:custGeom>
              <a:avLst/>
              <a:gdLst/>
              <a:ahLst/>
              <a:rect l="l" t="t" r="r" b="b"/>
              <a:pathLst>
                <a:path w="576" h="749">
                  <a:moveTo>
                    <a:pt x="0" y="17"/>
                  </a:moveTo>
                  <a:lnTo>
                    <a:pt x="263" y="17"/>
                  </a:lnTo>
                  <a:lnTo>
                    <a:pt x="263" y="137"/>
                  </a:lnTo>
                  <a:cubicBezTo>
                    <a:pt x="288" y="85"/>
                    <a:pt x="314" y="49"/>
                    <a:pt x="341" y="29"/>
                  </a:cubicBezTo>
                  <a:cubicBezTo>
                    <a:pt x="368" y="10"/>
                    <a:pt x="401" y="0"/>
                    <a:pt x="440" y="0"/>
                  </a:cubicBezTo>
                  <a:cubicBezTo>
                    <a:pt x="482" y="0"/>
                    <a:pt x="527" y="13"/>
                    <a:pt x="576" y="39"/>
                  </a:cubicBezTo>
                  <a:lnTo>
                    <a:pt x="489" y="239"/>
                  </a:lnTo>
                  <a:cubicBezTo>
                    <a:pt x="456" y="225"/>
                    <a:pt x="430" y="218"/>
                    <a:pt x="411" y="218"/>
                  </a:cubicBezTo>
                  <a:cubicBezTo>
                    <a:pt x="374" y="218"/>
                    <a:pt x="346" y="233"/>
                    <a:pt x="325" y="264"/>
                  </a:cubicBezTo>
                  <a:cubicBezTo>
                    <a:pt x="296" y="306"/>
                    <a:pt x="282" y="386"/>
                    <a:pt x="282" y="504"/>
                  </a:cubicBezTo>
                  <a:lnTo>
                    <a:pt x="282" y="749"/>
                  </a:lnTo>
                  <a:lnTo>
                    <a:pt x="0" y="7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"/>
            <p:cNvSpPr/>
            <p:nvPr/>
          </p:nvSpPr>
          <p:spPr>
            <a:xfrm>
              <a:off x="3540600" y="8012160"/>
              <a:ext cx="114480" cy="472320"/>
            </a:xfrm>
            <a:custGeom>
              <a:avLst/>
              <a:gdLst/>
              <a:ahLst/>
              <a:rect l="l" t="t" r="r" b="b"/>
              <a:pathLst>
                <a:path w="280" h="1010">
                  <a:moveTo>
                    <a:pt x="0" y="0"/>
                  </a:moveTo>
                  <a:lnTo>
                    <a:pt x="280" y="0"/>
                  </a:lnTo>
                  <a:lnTo>
                    <a:pt x="280" y="191"/>
                  </a:lnTo>
                  <a:lnTo>
                    <a:pt x="0" y="191"/>
                  </a:lnTo>
                  <a:lnTo>
                    <a:pt x="0" y="0"/>
                  </a:lnTo>
                  <a:moveTo>
                    <a:pt x="0" y="278"/>
                  </a:moveTo>
                  <a:lnTo>
                    <a:pt x="280" y="278"/>
                  </a:lnTo>
                  <a:lnTo>
                    <a:pt x="280" y="1010"/>
                  </a:lnTo>
                  <a:lnTo>
                    <a:pt x="0" y="101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"/>
            <p:cNvSpPr/>
            <p:nvPr/>
          </p:nvSpPr>
          <p:spPr>
            <a:xfrm>
              <a:off x="3731760" y="8134560"/>
              <a:ext cx="320760" cy="349920"/>
            </a:xfrm>
            <a:custGeom>
              <a:avLst/>
              <a:gdLst/>
              <a:ahLst/>
              <a:rect l="l" t="t" r="r" b="b"/>
              <a:pathLst>
                <a:path w="773" h="749">
                  <a:moveTo>
                    <a:pt x="0" y="17"/>
                  </a:moveTo>
                  <a:lnTo>
                    <a:pt x="261" y="17"/>
                  </a:lnTo>
                  <a:lnTo>
                    <a:pt x="261" y="136"/>
                  </a:lnTo>
                  <a:cubicBezTo>
                    <a:pt x="300" y="87"/>
                    <a:pt x="339" y="52"/>
                    <a:pt x="379" y="31"/>
                  </a:cubicBezTo>
                  <a:cubicBezTo>
                    <a:pt x="419" y="10"/>
                    <a:pt x="468" y="0"/>
                    <a:pt x="525" y="0"/>
                  </a:cubicBezTo>
                  <a:cubicBezTo>
                    <a:pt x="603" y="0"/>
                    <a:pt x="663" y="23"/>
                    <a:pt x="707" y="69"/>
                  </a:cubicBezTo>
                  <a:cubicBezTo>
                    <a:pt x="751" y="116"/>
                    <a:pt x="773" y="187"/>
                    <a:pt x="773" y="283"/>
                  </a:cubicBezTo>
                  <a:lnTo>
                    <a:pt x="773" y="749"/>
                  </a:lnTo>
                  <a:lnTo>
                    <a:pt x="491" y="749"/>
                  </a:lnTo>
                  <a:lnTo>
                    <a:pt x="491" y="346"/>
                  </a:lnTo>
                  <a:cubicBezTo>
                    <a:pt x="491" y="300"/>
                    <a:pt x="483" y="268"/>
                    <a:pt x="466" y="249"/>
                  </a:cubicBezTo>
                  <a:cubicBezTo>
                    <a:pt x="449" y="230"/>
                    <a:pt x="425" y="220"/>
                    <a:pt x="394" y="220"/>
                  </a:cubicBezTo>
                  <a:cubicBezTo>
                    <a:pt x="360" y="220"/>
                    <a:pt x="333" y="233"/>
                    <a:pt x="312" y="259"/>
                  </a:cubicBezTo>
                  <a:cubicBezTo>
                    <a:pt x="291" y="284"/>
                    <a:pt x="280" y="331"/>
                    <a:pt x="280" y="397"/>
                  </a:cubicBezTo>
                  <a:lnTo>
                    <a:pt x="280" y="749"/>
                  </a:lnTo>
                  <a:lnTo>
                    <a:pt x="0" y="7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"/>
            <p:cNvSpPr/>
            <p:nvPr/>
          </p:nvSpPr>
          <p:spPr>
            <a:xfrm>
              <a:off x="4105080" y="8012160"/>
              <a:ext cx="227880" cy="480240"/>
            </a:xfrm>
            <a:custGeom>
              <a:avLst/>
              <a:gdLst/>
              <a:ahLst/>
              <a:rect l="l" t="t" r="r" b="b"/>
              <a:pathLst>
                <a:path w="549" h="1027">
                  <a:moveTo>
                    <a:pt x="384" y="0"/>
                  </a:moveTo>
                  <a:lnTo>
                    <a:pt x="384" y="278"/>
                  </a:lnTo>
                  <a:lnTo>
                    <a:pt x="538" y="278"/>
                  </a:lnTo>
                  <a:lnTo>
                    <a:pt x="538" y="483"/>
                  </a:lnTo>
                  <a:lnTo>
                    <a:pt x="384" y="483"/>
                  </a:lnTo>
                  <a:lnTo>
                    <a:pt x="384" y="743"/>
                  </a:lnTo>
                  <a:cubicBezTo>
                    <a:pt x="384" y="775"/>
                    <a:pt x="387" y="795"/>
                    <a:pt x="393" y="806"/>
                  </a:cubicBezTo>
                  <a:cubicBezTo>
                    <a:pt x="402" y="821"/>
                    <a:pt x="418" y="829"/>
                    <a:pt x="441" y="829"/>
                  </a:cubicBezTo>
                  <a:cubicBezTo>
                    <a:pt x="462" y="829"/>
                    <a:pt x="491" y="823"/>
                    <a:pt x="528" y="811"/>
                  </a:cubicBezTo>
                  <a:lnTo>
                    <a:pt x="549" y="1004"/>
                  </a:lnTo>
                  <a:cubicBezTo>
                    <a:pt x="480" y="1019"/>
                    <a:pt x="415" y="1027"/>
                    <a:pt x="355" y="1027"/>
                  </a:cubicBezTo>
                  <a:cubicBezTo>
                    <a:pt x="285" y="1027"/>
                    <a:pt x="233" y="1018"/>
                    <a:pt x="200" y="1000"/>
                  </a:cubicBezTo>
                  <a:cubicBezTo>
                    <a:pt x="167" y="982"/>
                    <a:pt x="143" y="955"/>
                    <a:pt x="127" y="918"/>
                  </a:cubicBezTo>
                  <a:cubicBezTo>
                    <a:pt x="111" y="882"/>
                    <a:pt x="103" y="823"/>
                    <a:pt x="103" y="741"/>
                  </a:cubicBezTo>
                  <a:lnTo>
                    <a:pt x="103" y="483"/>
                  </a:lnTo>
                  <a:lnTo>
                    <a:pt x="0" y="483"/>
                  </a:lnTo>
                  <a:lnTo>
                    <a:pt x="0" y="278"/>
                  </a:lnTo>
                  <a:lnTo>
                    <a:pt x="103" y="278"/>
                  </a:lnTo>
                  <a:lnTo>
                    <a:pt x="103" y="14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"/>
            <p:cNvSpPr/>
            <p:nvPr/>
          </p:nvSpPr>
          <p:spPr>
            <a:xfrm>
              <a:off x="4371840" y="8134560"/>
              <a:ext cx="351720" cy="357840"/>
            </a:xfrm>
            <a:custGeom>
              <a:avLst/>
              <a:gdLst/>
              <a:ahLst/>
              <a:rect l="l" t="t" r="r" b="b"/>
              <a:pathLst>
                <a:path w="847" h="766">
                  <a:moveTo>
                    <a:pt x="847" y="453"/>
                  </a:moveTo>
                  <a:lnTo>
                    <a:pt x="285" y="453"/>
                  </a:lnTo>
                  <a:cubicBezTo>
                    <a:pt x="290" y="498"/>
                    <a:pt x="302" y="531"/>
                    <a:pt x="322" y="554"/>
                  </a:cubicBezTo>
                  <a:cubicBezTo>
                    <a:pt x="349" y="585"/>
                    <a:pt x="384" y="601"/>
                    <a:pt x="428" y="601"/>
                  </a:cubicBezTo>
                  <a:cubicBezTo>
                    <a:pt x="455" y="601"/>
                    <a:pt x="481" y="594"/>
                    <a:pt x="506" y="580"/>
                  </a:cubicBezTo>
                  <a:cubicBezTo>
                    <a:pt x="521" y="572"/>
                    <a:pt x="538" y="556"/>
                    <a:pt x="555" y="534"/>
                  </a:cubicBezTo>
                  <a:lnTo>
                    <a:pt x="831" y="560"/>
                  </a:lnTo>
                  <a:cubicBezTo>
                    <a:pt x="789" y="633"/>
                    <a:pt x="738" y="686"/>
                    <a:pt x="678" y="718"/>
                  </a:cubicBezTo>
                  <a:cubicBezTo>
                    <a:pt x="618" y="750"/>
                    <a:pt x="533" y="766"/>
                    <a:pt x="421" y="766"/>
                  </a:cubicBezTo>
                  <a:cubicBezTo>
                    <a:pt x="325" y="766"/>
                    <a:pt x="248" y="752"/>
                    <a:pt x="193" y="725"/>
                  </a:cubicBezTo>
                  <a:cubicBezTo>
                    <a:pt x="137" y="698"/>
                    <a:pt x="91" y="654"/>
                    <a:pt x="55" y="595"/>
                  </a:cubicBezTo>
                  <a:cubicBezTo>
                    <a:pt x="18" y="535"/>
                    <a:pt x="0" y="465"/>
                    <a:pt x="0" y="384"/>
                  </a:cubicBezTo>
                  <a:cubicBezTo>
                    <a:pt x="0" y="270"/>
                    <a:pt x="37" y="177"/>
                    <a:pt x="110" y="106"/>
                  </a:cubicBezTo>
                  <a:cubicBezTo>
                    <a:pt x="183" y="35"/>
                    <a:pt x="284" y="0"/>
                    <a:pt x="413" y="0"/>
                  </a:cubicBezTo>
                  <a:cubicBezTo>
                    <a:pt x="518" y="0"/>
                    <a:pt x="600" y="16"/>
                    <a:pt x="661" y="48"/>
                  </a:cubicBezTo>
                  <a:cubicBezTo>
                    <a:pt x="722" y="79"/>
                    <a:pt x="768" y="125"/>
                    <a:pt x="799" y="186"/>
                  </a:cubicBezTo>
                  <a:cubicBezTo>
                    <a:pt x="831" y="246"/>
                    <a:pt x="847" y="325"/>
                    <a:pt x="847" y="421"/>
                  </a:cubicBezTo>
                  <a:lnTo>
                    <a:pt x="847" y="453"/>
                  </a:lnTo>
                  <a:moveTo>
                    <a:pt x="562" y="319"/>
                  </a:moveTo>
                  <a:cubicBezTo>
                    <a:pt x="556" y="264"/>
                    <a:pt x="542" y="225"/>
                    <a:pt x="518" y="201"/>
                  </a:cubicBezTo>
                  <a:cubicBezTo>
                    <a:pt x="495" y="178"/>
                    <a:pt x="463" y="166"/>
                    <a:pt x="425" y="166"/>
                  </a:cubicBezTo>
                  <a:cubicBezTo>
                    <a:pt x="380" y="166"/>
                    <a:pt x="345" y="184"/>
                    <a:pt x="318" y="220"/>
                  </a:cubicBezTo>
                  <a:cubicBezTo>
                    <a:pt x="301" y="242"/>
                    <a:pt x="290" y="275"/>
                    <a:pt x="286" y="319"/>
                  </a:cubicBezTo>
                  <a:lnTo>
                    <a:pt x="562" y="319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"/>
            <p:cNvSpPr/>
            <p:nvPr/>
          </p:nvSpPr>
          <p:spPr>
            <a:xfrm>
              <a:off x="4779720" y="8134560"/>
              <a:ext cx="516240" cy="349920"/>
            </a:xfrm>
            <a:custGeom>
              <a:avLst/>
              <a:gdLst/>
              <a:ahLst/>
              <a:rect l="l" t="t" r="r" b="b"/>
              <a:pathLst>
                <a:path w="1241" h="749">
                  <a:moveTo>
                    <a:pt x="0" y="17"/>
                  </a:moveTo>
                  <a:lnTo>
                    <a:pt x="262" y="17"/>
                  </a:lnTo>
                  <a:lnTo>
                    <a:pt x="262" y="123"/>
                  </a:lnTo>
                  <a:cubicBezTo>
                    <a:pt x="299" y="79"/>
                    <a:pt x="337" y="47"/>
                    <a:pt x="376" y="28"/>
                  </a:cubicBezTo>
                  <a:cubicBezTo>
                    <a:pt x="414" y="9"/>
                    <a:pt x="461" y="0"/>
                    <a:pt x="515" y="0"/>
                  </a:cubicBezTo>
                  <a:cubicBezTo>
                    <a:pt x="573" y="0"/>
                    <a:pt x="619" y="10"/>
                    <a:pt x="653" y="31"/>
                  </a:cubicBezTo>
                  <a:cubicBezTo>
                    <a:pt x="687" y="52"/>
                    <a:pt x="715" y="82"/>
                    <a:pt x="737" y="123"/>
                  </a:cubicBezTo>
                  <a:cubicBezTo>
                    <a:pt x="781" y="75"/>
                    <a:pt x="821" y="43"/>
                    <a:pt x="857" y="26"/>
                  </a:cubicBezTo>
                  <a:cubicBezTo>
                    <a:pt x="893" y="9"/>
                    <a:pt x="938" y="0"/>
                    <a:pt x="991" y="0"/>
                  </a:cubicBezTo>
                  <a:cubicBezTo>
                    <a:pt x="1070" y="0"/>
                    <a:pt x="1131" y="23"/>
                    <a:pt x="1175" y="70"/>
                  </a:cubicBezTo>
                  <a:cubicBezTo>
                    <a:pt x="1219" y="117"/>
                    <a:pt x="1241" y="190"/>
                    <a:pt x="1241" y="289"/>
                  </a:cubicBezTo>
                  <a:lnTo>
                    <a:pt x="1241" y="749"/>
                  </a:lnTo>
                  <a:lnTo>
                    <a:pt x="960" y="749"/>
                  </a:lnTo>
                  <a:lnTo>
                    <a:pt x="960" y="331"/>
                  </a:lnTo>
                  <a:cubicBezTo>
                    <a:pt x="960" y="298"/>
                    <a:pt x="954" y="273"/>
                    <a:pt x="941" y="257"/>
                  </a:cubicBezTo>
                  <a:cubicBezTo>
                    <a:pt x="922" y="232"/>
                    <a:pt x="899" y="219"/>
                    <a:pt x="871" y="219"/>
                  </a:cubicBezTo>
                  <a:cubicBezTo>
                    <a:pt x="838" y="219"/>
                    <a:pt x="811" y="231"/>
                    <a:pt x="791" y="255"/>
                  </a:cubicBezTo>
                  <a:cubicBezTo>
                    <a:pt x="771" y="279"/>
                    <a:pt x="761" y="317"/>
                    <a:pt x="761" y="370"/>
                  </a:cubicBezTo>
                  <a:lnTo>
                    <a:pt x="761" y="749"/>
                  </a:lnTo>
                  <a:lnTo>
                    <a:pt x="480" y="749"/>
                  </a:lnTo>
                  <a:lnTo>
                    <a:pt x="480" y="345"/>
                  </a:lnTo>
                  <a:cubicBezTo>
                    <a:pt x="480" y="313"/>
                    <a:pt x="478" y="291"/>
                    <a:pt x="474" y="279"/>
                  </a:cubicBezTo>
                  <a:cubicBezTo>
                    <a:pt x="468" y="261"/>
                    <a:pt x="458" y="246"/>
                    <a:pt x="443" y="235"/>
                  </a:cubicBezTo>
                  <a:cubicBezTo>
                    <a:pt x="429" y="224"/>
                    <a:pt x="411" y="218"/>
                    <a:pt x="392" y="218"/>
                  </a:cubicBezTo>
                  <a:cubicBezTo>
                    <a:pt x="359" y="218"/>
                    <a:pt x="333" y="230"/>
                    <a:pt x="312" y="255"/>
                  </a:cubicBezTo>
                  <a:cubicBezTo>
                    <a:pt x="291" y="279"/>
                    <a:pt x="281" y="319"/>
                    <a:pt x="281" y="375"/>
                  </a:cubicBezTo>
                  <a:lnTo>
                    <a:pt x="281" y="749"/>
                  </a:lnTo>
                  <a:lnTo>
                    <a:pt x="0" y="7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"/>
            <p:cNvSpPr/>
            <p:nvPr/>
          </p:nvSpPr>
          <p:spPr>
            <a:xfrm>
              <a:off x="5367600" y="8134560"/>
              <a:ext cx="334800" cy="480240"/>
            </a:xfrm>
            <a:custGeom>
              <a:avLst/>
              <a:gdLst/>
              <a:ahLst/>
              <a:rect l="l" t="t" r="r" b="b"/>
              <a:pathLst>
                <a:path w="805" h="1027">
                  <a:moveTo>
                    <a:pt x="0" y="1027"/>
                  </a:moveTo>
                  <a:lnTo>
                    <a:pt x="0" y="17"/>
                  </a:lnTo>
                  <a:lnTo>
                    <a:pt x="262" y="17"/>
                  </a:lnTo>
                  <a:lnTo>
                    <a:pt x="262" y="125"/>
                  </a:lnTo>
                  <a:cubicBezTo>
                    <a:pt x="299" y="79"/>
                    <a:pt x="332" y="49"/>
                    <a:pt x="362" y="32"/>
                  </a:cubicBezTo>
                  <a:cubicBezTo>
                    <a:pt x="403" y="11"/>
                    <a:pt x="448" y="0"/>
                    <a:pt x="498" y="0"/>
                  </a:cubicBezTo>
                  <a:cubicBezTo>
                    <a:pt x="596" y="0"/>
                    <a:pt x="671" y="37"/>
                    <a:pt x="725" y="112"/>
                  </a:cubicBezTo>
                  <a:cubicBezTo>
                    <a:pt x="778" y="187"/>
                    <a:pt x="805" y="280"/>
                    <a:pt x="805" y="391"/>
                  </a:cubicBezTo>
                  <a:cubicBezTo>
                    <a:pt x="805" y="513"/>
                    <a:pt x="776" y="606"/>
                    <a:pt x="718" y="670"/>
                  </a:cubicBezTo>
                  <a:cubicBezTo>
                    <a:pt x="659" y="734"/>
                    <a:pt x="586" y="766"/>
                    <a:pt x="496" y="766"/>
                  </a:cubicBezTo>
                  <a:cubicBezTo>
                    <a:pt x="453" y="766"/>
                    <a:pt x="414" y="759"/>
                    <a:pt x="378" y="744"/>
                  </a:cubicBezTo>
                  <a:cubicBezTo>
                    <a:pt x="343" y="729"/>
                    <a:pt x="311" y="708"/>
                    <a:pt x="283" y="679"/>
                  </a:cubicBezTo>
                  <a:lnTo>
                    <a:pt x="283" y="1027"/>
                  </a:lnTo>
                  <a:lnTo>
                    <a:pt x="0" y="1027"/>
                  </a:lnTo>
                  <a:moveTo>
                    <a:pt x="281" y="385"/>
                  </a:moveTo>
                  <a:cubicBezTo>
                    <a:pt x="281" y="443"/>
                    <a:pt x="293" y="487"/>
                    <a:pt x="317" y="515"/>
                  </a:cubicBezTo>
                  <a:cubicBezTo>
                    <a:pt x="342" y="543"/>
                    <a:pt x="373" y="557"/>
                    <a:pt x="410" y="557"/>
                  </a:cubicBezTo>
                  <a:cubicBezTo>
                    <a:pt x="442" y="557"/>
                    <a:pt x="470" y="544"/>
                    <a:pt x="492" y="517"/>
                  </a:cubicBezTo>
                  <a:cubicBezTo>
                    <a:pt x="514" y="490"/>
                    <a:pt x="525" y="444"/>
                    <a:pt x="525" y="379"/>
                  </a:cubicBezTo>
                  <a:cubicBezTo>
                    <a:pt x="525" y="320"/>
                    <a:pt x="514" y="276"/>
                    <a:pt x="491" y="248"/>
                  </a:cubicBezTo>
                  <a:cubicBezTo>
                    <a:pt x="468" y="220"/>
                    <a:pt x="440" y="206"/>
                    <a:pt x="406" y="206"/>
                  </a:cubicBezTo>
                  <a:cubicBezTo>
                    <a:pt x="371" y="206"/>
                    <a:pt x="341" y="220"/>
                    <a:pt x="317" y="248"/>
                  </a:cubicBezTo>
                  <a:cubicBezTo>
                    <a:pt x="293" y="276"/>
                    <a:pt x="281" y="322"/>
                    <a:pt x="281" y="385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"/>
            <p:cNvSpPr/>
            <p:nvPr/>
          </p:nvSpPr>
          <p:spPr>
            <a:xfrm>
              <a:off x="5738760" y="8134560"/>
              <a:ext cx="323280" cy="357840"/>
            </a:xfrm>
            <a:custGeom>
              <a:avLst/>
              <a:gdLst/>
              <a:ahLst/>
              <a:rect l="l" t="t" r="r" b="b"/>
              <a:pathLst>
                <a:path w="778" h="766">
                  <a:moveTo>
                    <a:pt x="0" y="546"/>
                  </a:moveTo>
                  <a:lnTo>
                    <a:pt x="278" y="520"/>
                  </a:lnTo>
                  <a:cubicBezTo>
                    <a:pt x="290" y="553"/>
                    <a:pt x="306" y="577"/>
                    <a:pt x="326" y="591"/>
                  </a:cubicBezTo>
                  <a:cubicBezTo>
                    <a:pt x="347" y="605"/>
                    <a:pt x="375" y="612"/>
                    <a:pt x="409" y="612"/>
                  </a:cubicBezTo>
                  <a:cubicBezTo>
                    <a:pt x="447" y="612"/>
                    <a:pt x="476" y="604"/>
                    <a:pt x="497" y="588"/>
                  </a:cubicBezTo>
                  <a:cubicBezTo>
                    <a:pt x="513" y="576"/>
                    <a:pt x="521" y="561"/>
                    <a:pt x="521" y="543"/>
                  </a:cubicBezTo>
                  <a:cubicBezTo>
                    <a:pt x="521" y="523"/>
                    <a:pt x="510" y="507"/>
                    <a:pt x="489" y="496"/>
                  </a:cubicBezTo>
                  <a:cubicBezTo>
                    <a:pt x="474" y="488"/>
                    <a:pt x="434" y="479"/>
                    <a:pt x="369" y="467"/>
                  </a:cubicBezTo>
                  <a:cubicBezTo>
                    <a:pt x="271" y="450"/>
                    <a:pt x="204" y="434"/>
                    <a:pt x="166" y="420"/>
                  </a:cubicBezTo>
                  <a:cubicBezTo>
                    <a:pt x="128" y="406"/>
                    <a:pt x="96" y="381"/>
                    <a:pt x="70" y="347"/>
                  </a:cubicBezTo>
                  <a:cubicBezTo>
                    <a:pt x="44" y="312"/>
                    <a:pt x="31" y="273"/>
                    <a:pt x="31" y="229"/>
                  </a:cubicBezTo>
                  <a:cubicBezTo>
                    <a:pt x="31" y="181"/>
                    <a:pt x="45" y="139"/>
                    <a:pt x="73" y="104"/>
                  </a:cubicBezTo>
                  <a:cubicBezTo>
                    <a:pt x="101" y="69"/>
                    <a:pt x="140" y="43"/>
                    <a:pt x="189" y="26"/>
                  </a:cubicBezTo>
                  <a:cubicBezTo>
                    <a:pt x="238" y="9"/>
                    <a:pt x="304" y="0"/>
                    <a:pt x="386" y="0"/>
                  </a:cubicBezTo>
                  <a:cubicBezTo>
                    <a:pt x="474" y="0"/>
                    <a:pt x="538" y="7"/>
                    <a:pt x="580" y="20"/>
                  </a:cubicBezTo>
                  <a:cubicBezTo>
                    <a:pt x="621" y="33"/>
                    <a:pt x="656" y="54"/>
                    <a:pt x="684" y="82"/>
                  </a:cubicBezTo>
                  <a:cubicBezTo>
                    <a:pt x="712" y="110"/>
                    <a:pt x="735" y="148"/>
                    <a:pt x="753" y="196"/>
                  </a:cubicBezTo>
                  <a:lnTo>
                    <a:pt x="487" y="222"/>
                  </a:lnTo>
                  <a:cubicBezTo>
                    <a:pt x="480" y="198"/>
                    <a:pt x="469" y="181"/>
                    <a:pt x="453" y="170"/>
                  </a:cubicBezTo>
                  <a:cubicBezTo>
                    <a:pt x="431" y="155"/>
                    <a:pt x="404" y="148"/>
                    <a:pt x="373" y="148"/>
                  </a:cubicBezTo>
                  <a:cubicBezTo>
                    <a:pt x="341" y="148"/>
                    <a:pt x="318" y="154"/>
                    <a:pt x="304" y="165"/>
                  </a:cubicBezTo>
                  <a:cubicBezTo>
                    <a:pt x="289" y="176"/>
                    <a:pt x="282" y="190"/>
                    <a:pt x="282" y="206"/>
                  </a:cubicBezTo>
                  <a:cubicBezTo>
                    <a:pt x="282" y="224"/>
                    <a:pt x="291" y="237"/>
                    <a:pt x="309" y="247"/>
                  </a:cubicBezTo>
                  <a:cubicBezTo>
                    <a:pt x="328" y="256"/>
                    <a:pt x="368" y="264"/>
                    <a:pt x="429" y="271"/>
                  </a:cubicBezTo>
                  <a:cubicBezTo>
                    <a:pt x="523" y="282"/>
                    <a:pt x="592" y="297"/>
                    <a:pt x="637" y="316"/>
                  </a:cubicBezTo>
                  <a:cubicBezTo>
                    <a:pt x="683" y="334"/>
                    <a:pt x="718" y="361"/>
                    <a:pt x="742" y="396"/>
                  </a:cubicBezTo>
                  <a:cubicBezTo>
                    <a:pt x="766" y="431"/>
                    <a:pt x="778" y="470"/>
                    <a:pt x="778" y="511"/>
                  </a:cubicBezTo>
                  <a:cubicBezTo>
                    <a:pt x="778" y="554"/>
                    <a:pt x="765" y="595"/>
                    <a:pt x="740" y="635"/>
                  </a:cubicBezTo>
                  <a:cubicBezTo>
                    <a:pt x="714" y="675"/>
                    <a:pt x="674" y="707"/>
                    <a:pt x="619" y="730"/>
                  </a:cubicBezTo>
                  <a:cubicBezTo>
                    <a:pt x="564" y="754"/>
                    <a:pt x="489" y="766"/>
                    <a:pt x="395" y="766"/>
                  </a:cubicBezTo>
                  <a:cubicBezTo>
                    <a:pt x="261" y="766"/>
                    <a:pt x="166" y="747"/>
                    <a:pt x="109" y="709"/>
                  </a:cubicBezTo>
                  <a:cubicBezTo>
                    <a:pt x="52" y="671"/>
                    <a:pt x="16" y="616"/>
                    <a:pt x="0" y="546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"/>
            <p:cNvSpPr/>
            <p:nvPr/>
          </p:nvSpPr>
          <p:spPr>
            <a:xfrm>
              <a:off x="6294960" y="8004240"/>
              <a:ext cx="349560" cy="480240"/>
            </a:xfrm>
            <a:custGeom>
              <a:avLst/>
              <a:gdLst/>
              <a:ahLst/>
              <a:rect l="l" t="t" r="r" b="b"/>
              <a:pathLst>
                <a:path w="842" h="1027">
                  <a:moveTo>
                    <a:pt x="842" y="1027"/>
                  </a:moveTo>
                  <a:lnTo>
                    <a:pt x="0" y="1027"/>
                  </a:lnTo>
                  <a:cubicBezTo>
                    <a:pt x="10" y="944"/>
                    <a:pt x="39" y="866"/>
                    <a:pt x="88" y="792"/>
                  </a:cubicBezTo>
                  <a:cubicBezTo>
                    <a:pt x="137" y="719"/>
                    <a:pt x="229" y="633"/>
                    <a:pt x="363" y="533"/>
                  </a:cubicBezTo>
                  <a:cubicBezTo>
                    <a:pt x="445" y="472"/>
                    <a:pt x="498" y="425"/>
                    <a:pt x="521" y="394"/>
                  </a:cubicBezTo>
                  <a:cubicBezTo>
                    <a:pt x="544" y="362"/>
                    <a:pt x="555" y="332"/>
                    <a:pt x="555" y="304"/>
                  </a:cubicBezTo>
                  <a:cubicBezTo>
                    <a:pt x="555" y="273"/>
                    <a:pt x="544" y="247"/>
                    <a:pt x="521" y="225"/>
                  </a:cubicBezTo>
                  <a:cubicBezTo>
                    <a:pt x="498" y="203"/>
                    <a:pt x="470" y="192"/>
                    <a:pt x="435" y="192"/>
                  </a:cubicBezTo>
                  <a:cubicBezTo>
                    <a:pt x="400" y="192"/>
                    <a:pt x="370" y="203"/>
                    <a:pt x="348" y="226"/>
                  </a:cubicBezTo>
                  <a:cubicBezTo>
                    <a:pt x="325" y="248"/>
                    <a:pt x="310" y="288"/>
                    <a:pt x="302" y="345"/>
                  </a:cubicBezTo>
                  <a:lnTo>
                    <a:pt x="21" y="322"/>
                  </a:lnTo>
                  <a:cubicBezTo>
                    <a:pt x="32" y="243"/>
                    <a:pt x="52" y="182"/>
                    <a:pt x="82" y="137"/>
                  </a:cubicBezTo>
                  <a:cubicBezTo>
                    <a:pt x="111" y="93"/>
                    <a:pt x="152" y="59"/>
                    <a:pt x="206" y="35"/>
                  </a:cubicBezTo>
                  <a:cubicBezTo>
                    <a:pt x="259" y="12"/>
                    <a:pt x="333" y="0"/>
                    <a:pt x="428" y="0"/>
                  </a:cubicBezTo>
                  <a:cubicBezTo>
                    <a:pt x="527" y="0"/>
                    <a:pt x="603" y="11"/>
                    <a:pt x="658" y="34"/>
                  </a:cubicBezTo>
                  <a:cubicBezTo>
                    <a:pt x="713" y="56"/>
                    <a:pt x="756" y="91"/>
                    <a:pt x="788" y="137"/>
                  </a:cubicBezTo>
                  <a:cubicBezTo>
                    <a:pt x="819" y="184"/>
                    <a:pt x="835" y="236"/>
                    <a:pt x="835" y="294"/>
                  </a:cubicBezTo>
                  <a:cubicBezTo>
                    <a:pt x="835" y="355"/>
                    <a:pt x="817" y="414"/>
                    <a:pt x="781" y="470"/>
                  </a:cubicBezTo>
                  <a:cubicBezTo>
                    <a:pt x="745" y="526"/>
                    <a:pt x="679" y="588"/>
                    <a:pt x="584" y="655"/>
                  </a:cubicBezTo>
                  <a:cubicBezTo>
                    <a:pt x="528" y="694"/>
                    <a:pt x="490" y="721"/>
                    <a:pt x="471" y="737"/>
                  </a:cubicBezTo>
                  <a:cubicBezTo>
                    <a:pt x="452" y="752"/>
                    <a:pt x="429" y="773"/>
                    <a:pt x="404" y="798"/>
                  </a:cubicBezTo>
                  <a:lnTo>
                    <a:pt x="842" y="798"/>
                  </a:lnTo>
                  <a:lnTo>
                    <a:pt x="842" y="102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"/>
            <p:cNvSpPr/>
            <p:nvPr/>
          </p:nvSpPr>
          <p:spPr>
            <a:xfrm>
              <a:off x="6696000" y="8004240"/>
              <a:ext cx="342720" cy="488160"/>
            </a:xfrm>
            <a:custGeom>
              <a:avLst/>
              <a:gdLst/>
              <a:ahLst/>
              <a:rect l="l" t="t" r="r" b="b"/>
              <a:pathLst>
                <a:path w="825" h="1044">
                  <a:moveTo>
                    <a:pt x="0" y="518"/>
                  </a:moveTo>
                  <a:cubicBezTo>
                    <a:pt x="0" y="326"/>
                    <a:pt x="35" y="192"/>
                    <a:pt x="104" y="115"/>
                  </a:cubicBezTo>
                  <a:cubicBezTo>
                    <a:pt x="173" y="38"/>
                    <a:pt x="278" y="0"/>
                    <a:pt x="419" y="0"/>
                  </a:cubicBezTo>
                  <a:cubicBezTo>
                    <a:pt x="487" y="0"/>
                    <a:pt x="543" y="8"/>
                    <a:pt x="587" y="25"/>
                  </a:cubicBezTo>
                  <a:cubicBezTo>
                    <a:pt x="630" y="42"/>
                    <a:pt x="666" y="64"/>
                    <a:pt x="693" y="91"/>
                  </a:cubicBezTo>
                  <a:cubicBezTo>
                    <a:pt x="721" y="117"/>
                    <a:pt x="743" y="146"/>
                    <a:pt x="759" y="175"/>
                  </a:cubicBezTo>
                  <a:cubicBezTo>
                    <a:pt x="774" y="205"/>
                    <a:pt x="787" y="239"/>
                    <a:pt x="797" y="279"/>
                  </a:cubicBezTo>
                  <a:cubicBezTo>
                    <a:pt x="816" y="354"/>
                    <a:pt x="825" y="433"/>
                    <a:pt x="825" y="514"/>
                  </a:cubicBezTo>
                  <a:cubicBezTo>
                    <a:pt x="825" y="698"/>
                    <a:pt x="794" y="832"/>
                    <a:pt x="732" y="917"/>
                  </a:cubicBezTo>
                  <a:cubicBezTo>
                    <a:pt x="670" y="1002"/>
                    <a:pt x="563" y="1044"/>
                    <a:pt x="412" y="1044"/>
                  </a:cubicBezTo>
                  <a:cubicBezTo>
                    <a:pt x="327" y="1044"/>
                    <a:pt x="258" y="1030"/>
                    <a:pt x="206" y="1003"/>
                  </a:cubicBezTo>
                  <a:cubicBezTo>
                    <a:pt x="154" y="976"/>
                    <a:pt x="111" y="937"/>
                    <a:pt x="77" y="884"/>
                  </a:cubicBezTo>
                  <a:cubicBezTo>
                    <a:pt x="53" y="847"/>
                    <a:pt x="34" y="796"/>
                    <a:pt x="20" y="732"/>
                  </a:cubicBezTo>
                  <a:cubicBezTo>
                    <a:pt x="7" y="667"/>
                    <a:pt x="0" y="596"/>
                    <a:pt x="0" y="518"/>
                  </a:cubicBezTo>
                  <a:moveTo>
                    <a:pt x="278" y="518"/>
                  </a:moveTo>
                  <a:cubicBezTo>
                    <a:pt x="278" y="647"/>
                    <a:pt x="289" y="735"/>
                    <a:pt x="312" y="782"/>
                  </a:cubicBezTo>
                  <a:cubicBezTo>
                    <a:pt x="335" y="829"/>
                    <a:pt x="368" y="852"/>
                    <a:pt x="411" y="852"/>
                  </a:cubicBezTo>
                  <a:cubicBezTo>
                    <a:pt x="439" y="852"/>
                    <a:pt x="464" y="842"/>
                    <a:pt x="485" y="822"/>
                  </a:cubicBezTo>
                  <a:cubicBezTo>
                    <a:pt x="506" y="802"/>
                    <a:pt x="521" y="771"/>
                    <a:pt x="531" y="728"/>
                  </a:cubicBezTo>
                  <a:cubicBezTo>
                    <a:pt x="541" y="684"/>
                    <a:pt x="546" y="617"/>
                    <a:pt x="546" y="526"/>
                  </a:cubicBezTo>
                  <a:cubicBezTo>
                    <a:pt x="546" y="392"/>
                    <a:pt x="535" y="302"/>
                    <a:pt x="512" y="256"/>
                  </a:cubicBezTo>
                  <a:cubicBezTo>
                    <a:pt x="489" y="210"/>
                    <a:pt x="455" y="187"/>
                    <a:pt x="410" y="187"/>
                  </a:cubicBezTo>
                  <a:cubicBezTo>
                    <a:pt x="363" y="187"/>
                    <a:pt x="330" y="210"/>
                    <a:pt x="309" y="257"/>
                  </a:cubicBezTo>
                  <a:cubicBezTo>
                    <a:pt x="288" y="304"/>
                    <a:pt x="278" y="391"/>
                    <a:pt x="278" y="518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"/>
            <p:cNvSpPr/>
            <p:nvPr/>
          </p:nvSpPr>
          <p:spPr>
            <a:xfrm>
              <a:off x="7079760" y="8004240"/>
              <a:ext cx="349560" cy="480240"/>
            </a:xfrm>
            <a:custGeom>
              <a:avLst/>
              <a:gdLst/>
              <a:ahLst/>
              <a:rect l="l" t="t" r="r" b="b"/>
              <a:pathLst>
                <a:path w="842" h="1027">
                  <a:moveTo>
                    <a:pt x="842" y="1027"/>
                  </a:moveTo>
                  <a:lnTo>
                    <a:pt x="0" y="1027"/>
                  </a:lnTo>
                  <a:cubicBezTo>
                    <a:pt x="10" y="944"/>
                    <a:pt x="39" y="866"/>
                    <a:pt x="88" y="792"/>
                  </a:cubicBezTo>
                  <a:cubicBezTo>
                    <a:pt x="137" y="719"/>
                    <a:pt x="229" y="633"/>
                    <a:pt x="363" y="533"/>
                  </a:cubicBezTo>
                  <a:cubicBezTo>
                    <a:pt x="445" y="472"/>
                    <a:pt x="498" y="425"/>
                    <a:pt x="521" y="394"/>
                  </a:cubicBezTo>
                  <a:cubicBezTo>
                    <a:pt x="544" y="362"/>
                    <a:pt x="555" y="332"/>
                    <a:pt x="555" y="304"/>
                  </a:cubicBezTo>
                  <a:cubicBezTo>
                    <a:pt x="555" y="273"/>
                    <a:pt x="544" y="247"/>
                    <a:pt x="521" y="225"/>
                  </a:cubicBezTo>
                  <a:cubicBezTo>
                    <a:pt x="498" y="203"/>
                    <a:pt x="470" y="192"/>
                    <a:pt x="435" y="192"/>
                  </a:cubicBezTo>
                  <a:cubicBezTo>
                    <a:pt x="400" y="192"/>
                    <a:pt x="370" y="203"/>
                    <a:pt x="348" y="226"/>
                  </a:cubicBezTo>
                  <a:cubicBezTo>
                    <a:pt x="325" y="248"/>
                    <a:pt x="310" y="288"/>
                    <a:pt x="302" y="345"/>
                  </a:cubicBezTo>
                  <a:lnTo>
                    <a:pt x="21" y="322"/>
                  </a:lnTo>
                  <a:cubicBezTo>
                    <a:pt x="32" y="243"/>
                    <a:pt x="52" y="182"/>
                    <a:pt x="82" y="137"/>
                  </a:cubicBezTo>
                  <a:cubicBezTo>
                    <a:pt x="111" y="93"/>
                    <a:pt x="152" y="59"/>
                    <a:pt x="206" y="35"/>
                  </a:cubicBezTo>
                  <a:cubicBezTo>
                    <a:pt x="259" y="12"/>
                    <a:pt x="333" y="0"/>
                    <a:pt x="428" y="0"/>
                  </a:cubicBezTo>
                  <a:cubicBezTo>
                    <a:pt x="527" y="0"/>
                    <a:pt x="603" y="11"/>
                    <a:pt x="658" y="34"/>
                  </a:cubicBezTo>
                  <a:cubicBezTo>
                    <a:pt x="713" y="56"/>
                    <a:pt x="756" y="91"/>
                    <a:pt x="788" y="137"/>
                  </a:cubicBezTo>
                  <a:cubicBezTo>
                    <a:pt x="819" y="184"/>
                    <a:pt x="835" y="236"/>
                    <a:pt x="835" y="294"/>
                  </a:cubicBezTo>
                  <a:cubicBezTo>
                    <a:pt x="835" y="355"/>
                    <a:pt x="817" y="414"/>
                    <a:pt x="781" y="470"/>
                  </a:cubicBezTo>
                  <a:cubicBezTo>
                    <a:pt x="745" y="526"/>
                    <a:pt x="679" y="588"/>
                    <a:pt x="584" y="655"/>
                  </a:cubicBezTo>
                  <a:cubicBezTo>
                    <a:pt x="528" y="694"/>
                    <a:pt x="490" y="721"/>
                    <a:pt x="471" y="737"/>
                  </a:cubicBezTo>
                  <a:cubicBezTo>
                    <a:pt x="452" y="752"/>
                    <a:pt x="429" y="773"/>
                    <a:pt x="404" y="798"/>
                  </a:cubicBezTo>
                  <a:lnTo>
                    <a:pt x="842" y="798"/>
                  </a:lnTo>
                  <a:lnTo>
                    <a:pt x="842" y="102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"/>
            <p:cNvSpPr/>
            <p:nvPr/>
          </p:nvSpPr>
          <p:spPr>
            <a:xfrm>
              <a:off x="7477200" y="8004240"/>
              <a:ext cx="347400" cy="488160"/>
            </a:xfrm>
            <a:custGeom>
              <a:avLst/>
              <a:gdLst/>
              <a:ahLst/>
              <a:rect l="l" t="t" r="r" b="b"/>
              <a:pathLst>
                <a:path w="834" h="1044">
                  <a:moveTo>
                    <a:pt x="280" y="309"/>
                  </a:moveTo>
                  <a:lnTo>
                    <a:pt x="15" y="261"/>
                  </a:lnTo>
                  <a:cubicBezTo>
                    <a:pt x="37" y="177"/>
                    <a:pt x="79" y="112"/>
                    <a:pt x="142" y="67"/>
                  </a:cubicBezTo>
                  <a:cubicBezTo>
                    <a:pt x="205" y="22"/>
                    <a:pt x="293" y="0"/>
                    <a:pt x="408" y="0"/>
                  </a:cubicBezTo>
                  <a:cubicBezTo>
                    <a:pt x="540" y="0"/>
                    <a:pt x="635" y="25"/>
                    <a:pt x="694" y="74"/>
                  </a:cubicBezTo>
                  <a:cubicBezTo>
                    <a:pt x="753" y="123"/>
                    <a:pt x="782" y="184"/>
                    <a:pt x="782" y="259"/>
                  </a:cubicBezTo>
                  <a:cubicBezTo>
                    <a:pt x="782" y="302"/>
                    <a:pt x="770" y="342"/>
                    <a:pt x="746" y="377"/>
                  </a:cubicBezTo>
                  <a:cubicBezTo>
                    <a:pt x="723" y="412"/>
                    <a:pt x="687" y="443"/>
                    <a:pt x="639" y="470"/>
                  </a:cubicBezTo>
                  <a:cubicBezTo>
                    <a:pt x="678" y="479"/>
                    <a:pt x="707" y="491"/>
                    <a:pt x="728" y="503"/>
                  </a:cubicBezTo>
                  <a:cubicBezTo>
                    <a:pt x="762" y="524"/>
                    <a:pt x="788" y="551"/>
                    <a:pt x="806" y="585"/>
                  </a:cubicBezTo>
                  <a:cubicBezTo>
                    <a:pt x="825" y="619"/>
                    <a:pt x="834" y="659"/>
                    <a:pt x="834" y="706"/>
                  </a:cubicBezTo>
                  <a:cubicBezTo>
                    <a:pt x="834" y="765"/>
                    <a:pt x="819" y="821"/>
                    <a:pt x="788" y="875"/>
                  </a:cubicBezTo>
                  <a:cubicBezTo>
                    <a:pt x="757" y="929"/>
                    <a:pt x="713" y="971"/>
                    <a:pt x="655" y="1000"/>
                  </a:cubicBezTo>
                  <a:cubicBezTo>
                    <a:pt x="597" y="1029"/>
                    <a:pt x="521" y="1044"/>
                    <a:pt x="427" y="1044"/>
                  </a:cubicBezTo>
                  <a:cubicBezTo>
                    <a:pt x="335" y="1044"/>
                    <a:pt x="263" y="1033"/>
                    <a:pt x="210" y="1012"/>
                  </a:cubicBezTo>
                  <a:cubicBezTo>
                    <a:pt x="157" y="990"/>
                    <a:pt x="113" y="958"/>
                    <a:pt x="79" y="917"/>
                  </a:cubicBezTo>
                  <a:cubicBezTo>
                    <a:pt x="45" y="875"/>
                    <a:pt x="18" y="823"/>
                    <a:pt x="0" y="760"/>
                  </a:cubicBezTo>
                  <a:lnTo>
                    <a:pt x="280" y="723"/>
                  </a:lnTo>
                  <a:cubicBezTo>
                    <a:pt x="291" y="779"/>
                    <a:pt x="308" y="819"/>
                    <a:pt x="331" y="840"/>
                  </a:cubicBezTo>
                  <a:cubicBezTo>
                    <a:pt x="355" y="862"/>
                    <a:pt x="384" y="873"/>
                    <a:pt x="420" y="873"/>
                  </a:cubicBezTo>
                  <a:cubicBezTo>
                    <a:pt x="458" y="873"/>
                    <a:pt x="489" y="859"/>
                    <a:pt x="514" y="832"/>
                  </a:cubicBezTo>
                  <a:cubicBezTo>
                    <a:pt x="539" y="804"/>
                    <a:pt x="552" y="767"/>
                    <a:pt x="552" y="721"/>
                  </a:cubicBezTo>
                  <a:cubicBezTo>
                    <a:pt x="552" y="675"/>
                    <a:pt x="540" y="638"/>
                    <a:pt x="516" y="613"/>
                  </a:cubicBezTo>
                  <a:cubicBezTo>
                    <a:pt x="492" y="587"/>
                    <a:pt x="459" y="574"/>
                    <a:pt x="417" y="574"/>
                  </a:cubicBezTo>
                  <a:cubicBezTo>
                    <a:pt x="395" y="574"/>
                    <a:pt x="365" y="580"/>
                    <a:pt x="326" y="591"/>
                  </a:cubicBezTo>
                  <a:lnTo>
                    <a:pt x="340" y="390"/>
                  </a:lnTo>
                  <a:cubicBezTo>
                    <a:pt x="356" y="392"/>
                    <a:pt x="368" y="393"/>
                    <a:pt x="377" y="393"/>
                  </a:cubicBezTo>
                  <a:cubicBezTo>
                    <a:pt x="414" y="393"/>
                    <a:pt x="445" y="381"/>
                    <a:pt x="469" y="358"/>
                  </a:cubicBezTo>
                  <a:cubicBezTo>
                    <a:pt x="494" y="335"/>
                    <a:pt x="506" y="307"/>
                    <a:pt x="506" y="275"/>
                  </a:cubicBezTo>
                  <a:cubicBezTo>
                    <a:pt x="506" y="244"/>
                    <a:pt x="497" y="220"/>
                    <a:pt x="478" y="201"/>
                  </a:cubicBezTo>
                  <a:cubicBezTo>
                    <a:pt x="460" y="183"/>
                    <a:pt x="435" y="174"/>
                    <a:pt x="403" y="174"/>
                  </a:cubicBezTo>
                  <a:cubicBezTo>
                    <a:pt x="370" y="174"/>
                    <a:pt x="343" y="184"/>
                    <a:pt x="322" y="204"/>
                  </a:cubicBezTo>
                  <a:cubicBezTo>
                    <a:pt x="301" y="224"/>
                    <a:pt x="287" y="259"/>
                    <a:pt x="280" y="309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" name="ZoneTexte 16"/>
          <p:cNvSpPr/>
          <p:nvPr/>
        </p:nvSpPr>
        <p:spPr>
          <a:xfrm>
            <a:off x="540000" y="11160000"/>
            <a:ext cx="9690120" cy="15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8100000" y="415440"/>
            <a:ext cx="2170080" cy="2103120"/>
          </a:xfrm>
          <a:prstGeom prst="rect">
            <a:avLst/>
          </a:prstGeom>
          <a:ln w="0">
            <a:noFill/>
          </a:ln>
        </p:spPr>
      </p:pic>
      <p:sp>
        <p:nvSpPr>
          <p:cNvPr id="76" name="ZoneTexte 1"/>
          <p:cNvSpPr/>
          <p:nvPr/>
        </p:nvSpPr>
        <p:spPr>
          <a:xfrm>
            <a:off x="2341080" y="8820000"/>
            <a:ext cx="575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fr-FR" sz="2400" spc="-1" strike="noStrike">
                <a:solidFill>
                  <a:srgbClr val="006633"/>
                </a:solidFill>
                <a:latin typeface="Futura"/>
                <a:ea typeface="DejaVu Sans"/>
              </a:rPr>
              <a:t>Du lundi 29 mai au vendredi 09 juin 2023</a:t>
            </a:r>
            <a:r>
              <a:rPr b="0" lang="fr-FR" sz="2400" spc="-1" strike="noStrike">
                <a:solidFill>
                  <a:srgbClr val="95c01c"/>
                </a:solidFill>
                <a:latin typeface="Futura Medium"/>
                <a:ea typeface="DejaVu Sans"/>
              </a:rPr>
              <a:t> </a:t>
            </a:r>
            <a:r>
              <a:rPr b="1" lang="fr-FR" sz="2400" spc="-1" strike="noStrike">
                <a:solidFill>
                  <a:srgbClr val="006633"/>
                </a:solidFill>
                <a:latin typeface="Futura"/>
                <a:ea typeface="DejaVu Sans"/>
              </a:rPr>
              <a:t>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3600000" y="12137760"/>
            <a:ext cx="3239640" cy="6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https://allonsyavelo.le-pic.org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8820000" y="10980000"/>
            <a:ext cx="1662120" cy="166212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4"/>
          <a:stretch/>
        </p:blipFill>
        <p:spPr>
          <a:xfrm>
            <a:off x="9794880" y="13788000"/>
            <a:ext cx="643680" cy="50256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5"/>
          <a:stretch/>
        </p:blipFill>
        <p:spPr>
          <a:xfrm>
            <a:off x="8748000" y="13860000"/>
            <a:ext cx="898560" cy="33948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6"/>
          <a:stretch/>
        </p:blipFill>
        <p:spPr>
          <a:xfrm>
            <a:off x="9504000" y="13284000"/>
            <a:ext cx="538560" cy="53856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7"/>
          <a:stretch/>
        </p:blipFill>
        <p:spPr>
          <a:xfrm>
            <a:off x="252000" y="10731240"/>
            <a:ext cx="1321200" cy="1688760"/>
          </a:xfrm>
          <a:prstGeom prst="rect">
            <a:avLst/>
          </a:prstGeom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8"/>
          <a:stretch/>
        </p:blipFill>
        <p:spPr>
          <a:xfrm>
            <a:off x="7200000" y="13308480"/>
            <a:ext cx="1078560" cy="41436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9"/>
          <a:stretch/>
        </p:blipFill>
        <p:spPr>
          <a:xfrm>
            <a:off x="7884000" y="13793400"/>
            <a:ext cx="538560" cy="53856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10"/>
          <a:stretch/>
        </p:blipFill>
        <p:spPr>
          <a:xfrm>
            <a:off x="7128000" y="13798440"/>
            <a:ext cx="564120" cy="56412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11"/>
          <a:stretch/>
        </p:blipFill>
        <p:spPr>
          <a:xfrm>
            <a:off x="8604000" y="13255920"/>
            <a:ext cx="538560" cy="538560"/>
          </a:xfrm>
          <a:prstGeom prst="rect">
            <a:avLst/>
          </a:prstGeom>
          <a:ln w="0">
            <a:noFill/>
          </a:ln>
        </p:spPr>
      </p:pic>
      <p:sp>
        <p:nvSpPr>
          <p:cNvPr id="87" name="ZoneTexte 2"/>
          <p:cNvSpPr/>
          <p:nvPr/>
        </p:nvSpPr>
        <p:spPr>
          <a:xfrm>
            <a:off x="7380000" y="12924000"/>
            <a:ext cx="32662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600" spc="-1" strike="noStrike">
                <a:solidFill>
                  <a:srgbClr val="1b1b1b"/>
                </a:solidFill>
                <a:latin typeface="Arial"/>
                <a:ea typeface="DejaVu Sans"/>
              </a:rPr>
              <a:t>Nos vélocistes partenaires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2"/>
          <a:stretch/>
        </p:blipFill>
        <p:spPr>
          <a:xfrm>
            <a:off x="8406720" y="2628000"/>
            <a:ext cx="771840" cy="80280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13"/>
          <a:stretch/>
        </p:blipFill>
        <p:spPr>
          <a:xfrm>
            <a:off x="9400680" y="2592000"/>
            <a:ext cx="677880" cy="917640"/>
          </a:xfrm>
          <a:prstGeom prst="rect">
            <a:avLst/>
          </a:prstGeom>
          <a:ln w="0">
            <a:noFill/>
          </a:ln>
        </p:spPr>
      </p:pic>
      <p:grpSp>
        <p:nvGrpSpPr>
          <p:cNvPr id="90" name=""/>
          <p:cNvGrpSpPr/>
          <p:nvPr/>
        </p:nvGrpSpPr>
        <p:grpSpPr>
          <a:xfrm>
            <a:off x="1581840" y="6971400"/>
            <a:ext cx="7591680" cy="1668240"/>
            <a:chOff x="1581840" y="6971400"/>
            <a:chExt cx="7591680" cy="1668240"/>
          </a:xfrm>
        </p:grpSpPr>
        <p:sp>
          <p:nvSpPr>
            <p:cNvPr id="91" name=""/>
            <p:cNvSpPr/>
            <p:nvPr/>
          </p:nvSpPr>
          <p:spPr>
            <a:xfrm>
              <a:off x="1581840" y="6971400"/>
              <a:ext cx="7591680" cy="1668240"/>
            </a:xfrm>
            <a:custGeom>
              <a:avLst/>
              <a:gdLst/>
              <a:ahLst/>
              <a:rect l="l" t="t" r="r" b="b"/>
              <a:pathLst>
                <a:path w="18108" h="3635">
                  <a:moveTo>
                    <a:pt x="0" y="3635"/>
                  </a:moveTo>
                  <a:lnTo>
                    <a:pt x="0" y="0"/>
                  </a:lnTo>
                  <a:lnTo>
                    <a:pt x="18108" y="0"/>
                  </a:lnTo>
                  <a:lnTo>
                    <a:pt x="18108" y="3635"/>
                  </a:lnTo>
                  <a:lnTo>
                    <a:pt x="0" y="3635"/>
                  </a:lnTo>
                  <a:close/>
                </a:path>
              </a:pathLst>
            </a:custGeom>
            <a:solidFill>
              <a:srgbClr val="f4bd3e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"/>
            <p:cNvSpPr/>
            <p:nvPr/>
          </p:nvSpPr>
          <p:spPr>
            <a:xfrm>
              <a:off x="2321640" y="7212960"/>
              <a:ext cx="459360" cy="462600"/>
            </a:xfrm>
            <a:custGeom>
              <a:avLst/>
              <a:gdLst/>
              <a:ahLst/>
              <a:rect l="l" t="t" r="r" b="b"/>
              <a:pathLst>
                <a:path w="1100" h="1010">
                  <a:moveTo>
                    <a:pt x="723" y="843"/>
                  </a:moveTo>
                  <a:lnTo>
                    <a:pt x="369" y="843"/>
                  </a:lnTo>
                  <a:lnTo>
                    <a:pt x="319" y="1010"/>
                  </a:lnTo>
                  <a:lnTo>
                    <a:pt x="0" y="1010"/>
                  </a:lnTo>
                  <a:lnTo>
                    <a:pt x="380" y="0"/>
                  </a:lnTo>
                  <a:lnTo>
                    <a:pt x="721" y="0"/>
                  </a:lnTo>
                  <a:lnTo>
                    <a:pt x="1100" y="1010"/>
                  </a:lnTo>
                  <a:lnTo>
                    <a:pt x="773" y="1010"/>
                  </a:lnTo>
                  <a:lnTo>
                    <a:pt x="723" y="843"/>
                  </a:lnTo>
                  <a:moveTo>
                    <a:pt x="658" y="625"/>
                  </a:moveTo>
                  <a:lnTo>
                    <a:pt x="547" y="262"/>
                  </a:lnTo>
                  <a:lnTo>
                    <a:pt x="436" y="625"/>
                  </a:lnTo>
                  <a:lnTo>
                    <a:pt x="658" y="625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"/>
            <p:cNvSpPr/>
            <p:nvPr/>
          </p:nvSpPr>
          <p:spPr>
            <a:xfrm>
              <a:off x="2824560" y="7212960"/>
              <a:ext cx="333000" cy="462600"/>
            </a:xfrm>
            <a:custGeom>
              <a:avLst/>
              <a:gdLst/>
              <a:ahLst/>
              <a:rect l="l" t="t" r="r" b="b"/>
              <a:pathLst>
                <a:path w="799" h="1010">
                  <a:moveTo>
                    <a:pt x="0" y="0"/>
                  </a:moveTo>
                  <a:lnTo>
                    <a:pt x="312" y="0"/>
                  </a:lnTo>
                  <a:lnTo>
                    <a:pt x="312" y="761"/>
                  </a:lnTo>
                  <a:lnTo>
                    <a:pt x="799" y="761"/>
                  </a:lnTo>
                  <a:lnTo>
                    <a:pt x="799" y="1010"/>
                  </a:lnTo>
                  <a:lnTo>
                    <a:pt x="0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"/>
            <p:cNvSpPr/>
            <p:nvPr/>
          </p:nvSpPr>
          <p:spPr>
            <a:xfrm>
              <a:off x="3217680" y="7212960"/>
              <a:ext cx="333720" cy="462600"/>
            </a:xfrm>
            <a:custGeom>
              <a:avLst/>
              <a:gdLst/>
              <a:ahLst/>
              <a:rect l="l" t="t" r="r" b="b"/>
              <a:pathLst>
                <a:path w="799" h="1010">
                  <a:moveTo>
                    <a:pt x="0" y="0"/>
                  </a:moveTo>
                  <a:lnTo>
                    <a:pt x="312" y="0"/>
                  </a:lnTo>
                  <a:lnTo>
                    <a:pt x="312" y="761"/>
                  </a:lnTo>
                  <a:lnTo>
                    <a:pt x="799" y="761"/>
                  </a:lnTo>
                  <a:lnTo>
                    <a:pt x="799" y="1010"/>
                  </a:lnTo>
                  <a:lnTo>
                    <a:pt x="0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"/>
            <p:cNvSpPr/>
            <p:nvPr/>
          </p:nvSpPr>
          <p:spPr>
            <a:xfrm>
              <a:off x="3585600" y="7205400"/>
              <a:ext cx="437040" cy="477360"/>
            </a:xfrm>
            <a:custGeom>
              <a:avLst/>
              <a:gdLst/>
              <a:ahLst/>
              <a:rect l="l" t="t" r="r" b="b"/>
              <a:pathLst>
                <a:path w="1046" h="1044">
                  <a:moveTo>
                    <a:pt x="0" y="523"/>
                  </a:moveTo>
                  <a:cubicBezTo>
                    <a:pt x="0" y="358"/>
                    <a:pt x="46" y="230"/>
                    <a:pt x="138" y="138"/>
                  </a:cubicBezTo>
                  <a:cubicBezTo>
                    <a:pt x="230" y="46"/>
                    <a:pt x="357" y="0"/>
                    <a:pt x="521" y="0"/>
                  </a:cubicBezTo>
                  <a:cubicBezTo>
                    <a:pt x="689" y="0"/>
                    <a:pt x="819" y="45"/>
                    <a:pt x="910" y="135"/>
                  </a:cubicBezTo>
                  <a:cubicBezTo>
                    <a:pt x="1001" y="226"/>
                    <a:pt x="1046" y="352"/>
                    <a:pt x="1046" y="514"/>
                  </a:cubicBezTo>
                  <a:cubicBezTo>
                    <a:pt x="1046" y="632"/>
                    <a:pt x="1026" y="729"/>
                    <a:pt x="986" y="805"/>
                  </a:cubicBezTo>
                  <a:cubicBezTo>
                    <a:pt x="947" y="880"/>
                    <a:pt x="889" y="939"/>
                    <a:pt x="814" y="981"/>
                  </a:cubicBezTo>
                  <a:cubicBezTo>
                    <a:pt x="739" y="1023"/>
                    <a:pt x="646" y="1044"/>
                    <a:pt x="534" y="1044"/>
                  </a:cubicBezTo>
                  <a:cubicBezTo>
                    <a:pt x="420" y="1044"/>
                    <a:pt x="326" y="1026"/>
                    <a:pt x="251" y="990"/>
                  </a:cubicBezTo>
                  <a:cubicBezTo>
                    <a:pt x="176" y="953"/>
                    <a:pt x="116" y="896"/>
                    <a:pt x="70" y="817"/>
                  </a:cubicBezTo>
                  <a:cubicBezTo>
                    <a:pt x="23" y="739"/>
                    <a:pt x="0" y="641"/>
                    <a:pt x="0" y="523"/>
                  </a:cubicBezTo>
                  <a:moveTo>
                    <a:pt x="312" y="524"/>
                  </a:moveTo>
                  <a:cubicBezTo>
                    <a:pt x="312" y="626"/>
                    <a:pt x="331" y="699"/>
                    <a:pt x="369" y="743"/>
                  </a:cubicBezTo>
                  <a:cubicBezTo>
                    <a:pt x="407" y="788"/>
                    <a:pt x="458" y="810"/>
                    <a:pt x="523" y="810"/>
                  </a:cubicBezTo>
                  <a:cubicBezTo>
                    <a:pt x="590" y="810"/>
                    <a:pt x="642" y="788"/>
                    <a:pt x="679" y="745"/>
                  </a:cubicBezTo>
                  <a:cubicBezTo>
                    <a:pt x="716" y="701"/>
                    <a:pt x="734" y="623"/>
                    <a:pt x="734" y="510"/>
                  </a:cubicBezTo>
                  <a:cubicBezTo>
                    <a:pt x="734" y="415"/>
                    <a:pt x="715" y="346"/>
                    <a:pt x="677" y="302"/>
                  </a:cubicBezTo>
                  <a:cubicBezTo>
                    <a:pt x="638" y="258"/>
                    <a:pt x="586" y="236"/>
                    <a:pt x="521" y="236"/>
                  </a:cubicBezTo>
                  <a:cubicBezTo>
                    <a:pt x="458" y="236"/>
                    <a:pt x="407" y="258"/>
                    <a:pt x="369" y="303"/>
                  </a:cubicBezTo>
                  <a:cubicBezTo>
                    <a:pt x="331" y="347"/>
                    <a:pt x="312" y="421"/>
                    <a:pt x="312" y="524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"/>
            <p:cNvSpPr/>
            <p:nvPr/>
          </p:nvSpPr>
          <p:spPr>
            <a:xfrm>
              <a:off x="4094280" y="7212960"/>
              <a:ext cx="403200" cy="462600"/>
            </a:xfrm>
            <a:custGeom>
              <a:avLst/>
              <a:gdLst/>
              <a:ahLst/>
              <a:rect l="l" t="t" r="r" b="b"/>
              <a:pathLst>
                <a:path w="966" h="1010">
                  <a:moveTo>
                    <a:pt x="0" y="0"/>
                  </a:moveTo>
                  <a:lnTo>
                    <a:pt x="292" y="0"/>
                  </a:lnTo>
                  <a:lnTo>
                    <a:pt x="672" y="559"/>
                  </a:lnTo>
                  <a:lnTo>
                    <a:pt x="672" y="0"/>
                  </a:lnTo>
                  <a:lnTo>
                    <a:pt x="966" y="0"/>
                  </a:lnTo>
                  <a:lnTo>
                    <a:pt x="966" y="1010"/>
                  </a:lnTo>
                  <a:lnTo>
                    <a:pt x="672" y="1010"/>
                  </a:lnTo>
                  <a:lnTo>
                    <a:pt x="294" y="455"/>
                  </a:lnTo>
                  <a:lnTo>
                    <a:pt x="294" y="1010"/>
                  </a:lnTo>
                  <a:lnTo>
                    <a:pt x="0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"/>
            <p:cNvSpPr/>
            <p:nvPr/>
          </p:nvSpPr>
          <p:spPr>
            <a:xfrm>
              <a:off x="4562280" y="7205400"/>
              <a:ext cx="382680" cy="477360"/>
            </a:xfrm>
            <a:custGeom>
              <a:avLst/>
              <a:gdLst/>
              <a:ahLst/>
              <a:rect l="l" t="t" r="r" b="b"/>
              <a:pathLst>
                <a:path w="916" h="1044">
                  <a:moveTo>
                    <a:pt x="0" y="693"/>
                  </a:moveTo>
                  <a:lnTo>
                    <a:pt x="297" y="674"/>
                  </a:lnTo>
                  <a:cubicBezTo>
                    <a:pt x="303" y="722"/>
                    <a:pt x="317" y="759"/>
                    <a:pt x="336" y="785"/>
                  </a:cubicBezTo>
                  <a:cubicBezTo>
                    <a:pt x="368" y="826"/>
                    <a:pt x="414" y="846"/>
                    <a:pt x="474" y="846"/>
                  </a:cubicBezTo>
                  <a:cubicBezTo>
                    <a:pt x="518" y="846"/>
                    <a:pt x="553" y="836"/>
                    <a:pt x="577" y="815"/>
                  </a:cubicBezTo>
                  <a:cubicBezTo>
                    <a:pt x="601" y="794"/>
                    <a:pt x="613" y="770"/>
                    <a:pt x="613" y="742"/>
                  </a:cubicBezTo>
                  <a:cubicBezTo>
                    <a:pt x="613" y="716"/>
                    <a:pt x="602" y="692"/>
                    <a:pt x="579" y="672"/>
                  </a:cubicBezTo>
                  <a:cubicBezTo>
                    <a:pt x="556" y="651"/>
                    <a:pt x="502" y="631"/>
                    <a:pt x="419" y="613"/>
                  </a:cubicBezTo>
                  <a:cubicBezTo>
                    <a:pt x="282" y="582"/>
                    <a:pt x="184" y="541"/>
                    <a:pt x="126" y="490"/>
                  </a:cubicBezTo>
                  <a:cubicBezTo>
                    <a:pt x="67" y="440"/>
                    <a:pt x="38" y="375"/>
                    <a:pt x="38" y="296"/>
                  </a:cubicBezTo>
                  <a:cubicBezTo>
                    <a:pt x="38" y="244"/>
                    <a:pt x="53" y="195"/>
                    <a:pt x="83" y="148"/>
                  </a:cubicBezTo>
                  <a:cubicBezTo>
                    <a:pt x="113" y="102"/>
                    <a:pt x="158" y="66"/>
                    <a:pt x="219" y="40"/>
                  </a:cubicBezTo>
                  <a:cubicBezTo>
                    <a:pt x="279" y="13"/>
                    <a:pt x="362" y="0"/>
                    <a:pt x="467" y="0"/>
                  </a:cubicBezTo>
                  <a:cubicBezTo>
                    <a:pt x="596" y="0"/>
                    <a:pt x="694" y="24"/>
                    <a:pt x="762" y="72"/>
                  </a:cubicBezTo>
                  <a:cubicBezTo>
                    <a:pt x="830" y="120"/>
                    <a:pt x="870" y="196"/>
                    <a:pt x="883" y="301"/>
                  </a:cubicBezTo>
                  <a:lnTo>
                    <a:pt x="589" y="318"/>
                  </a:lnTo>
                  <a:cubicBezTo>
                    <a:pt x="581" y="273"/>
                    <a:pt x="565" y="240"/>
                    <a:pt x="540" y="219"/>
                  </a:cubicBezTo>
                  <a:cubicBezTo>
                    <a:pt x="515" y="198"/>
                    <a:pt x="480" y="188"/>
                    <a:pt x="436" y="188"/>
                  </a:cubicBezTo>
                  <a:cubicBezTo>
                    <a:pt x="400" y="188"/>
                    <a:pt x="373" y="196"/>
                    <a:pt x="355" y="211"/>
                  </a:cubicBezTo>
                  <a:cubicBezTo>
                    <a:pt x="336" y="226"/>
                    <a:pt x="327" y="245"/>
                    <a:pt x="327" y="267"/>
                  </a:cubicBezTo>
                  <a:cubicBezTo>
                    <a:pt x="327" y="283"/>
                    <a:pt x="334" y="298"/>
                    <a:pt x="349" y="311"/>
                  </a:cubicBezTo>
                  <a:cubicBezTo>
                    <a:pt x="364" y="324"/>
                    <a:pt x="399" y="336"/>
                    <a:pt x="454" y="348"/>
                  </a:cubicBezTo>
                  <a:cubicBezTo>
                    <a:pt x="590" y="377"/>
                    <a:pt x="688" y="407"/>
                    <a:pt x="747" y="437"/>
                  </a:cubicBezTo>
                  <a:cubicBezTo>
                    <a:pt x="806" y="467"/>
                    <a:pt x="849" y="504"/>
                    <a:pt x="876" y="549"/>
                  </a:cubicBezTo>
                  <a:cubicBezTo>
                    <a:pt x="903" y="593"/>
                    <a:pt x="916" y="643"/>
                    <a:pt x="916" y="698"/>
                  </a:cubicBezTo>
                  <a:cubicBezTo>
                    <a:pt x="916" y="763"/>
                    <a:pt x="898" y="823"/>
                    <a:pt x="862" y="877"/>
                  </a:cubicBezTo>
                  <a:cubicBezTo>
                    <a:pt x="826" y="932"/>
                    <a:pt x="776" y="973"/>
                    <a:pt x="712" y="1002"/>
                  </a:cubicBezTo>
                  <a:cubicBezTo>
                    <a:pt x="648" y="1030"/>
                    <a:pt x="567" y="1044"/>
                    <a:pt x="469" y="1044"/>
                  </a:cubicBezTo>
                  <a:cubicBezTo>
                    <a:pt x="297" y="1044"/>
                    <a:pt x="178" y="1011"/>
                    <a:pt x="112" y="945"/>
                  </a:cubicBezTo>
                  <a:cubicBezTo>
                    <a:pt x="46" y="879"/>
                    <a:pt x="9" y="795"/>
                    <a:pt x="0" y="693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"/>
            <p:cNvSpPr/>
            <p:nvPr/>
          </p:nvSpPr>
          <p:spPr>
            <a:xfrm>
              <a:off x="5166000" y="7212960"/>
              <a:ext cx="459360" cy="462600"/>
            </a:xfrm>
            <a:custGeom>
              <a:avLst/>
              <a:gdLst/>
              <a:ahLst/>
              <a:rect l="l" t="t" r="r" b="b"/>
              <a:pathLst>
                <a:path w="1099" h="1010">
                  <a:moveTo>
                    <a:pt x="0" y="0"/>
                  </a:moveTo>
                  <a:lnTo>
                    <a:pt x="347" y="0"/>
                  </a:lnTo>
                  <a:lnTo>
                    <a:pt x="550" y="339"/>
                  </a:lnTo>
                  <a:lnTo>
                    <a:pt x="754" y="0"/>
                  </a:lnTo>
                  <a:lnTo>
                    <a:pt x="1099" y="0"/>
                  </a:lnTo>
                  <a:lnTo>
                    <a:pt x="706" y="587"/>
                  </a:lnTo>
                  <a:lnTo>
                    <a:pt x="706" y="1010"/>
                  </a:lnTo>
                  <a:lnTo>
                    <a:pt x="393" y="1010"/>
                  </a:lnTo>
                  <a:lnTo>
                    <a:pt x="393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"/>
            <p:cNvSpPr/>
            <p:nvPr/>
          </p:nvSpPr>
          <p:spPr>
            <a:xfrm>
              <a:off x="5822280" y="7212960"/>
              <a:ext cx="459360" cy="462600"/>
            </a:xfrm>
            <a:custGeom>
              <a:avLst/>
              <a:gdLst/>
              <a:ahLst/>
              <a:rect l="l" t="t" r="r" b="b"/>
              <a:pathLst>
                <a:path w="1100" h="1010">
                  <a:moveTo>
                    <a:pt x="723" y="843"/>
                  </a:moveTo>
                  <a:lnTo>
                    <a:pt x="369" y="843"/>
                  </a:lnTo>
                  <a:lnTo>
                    <a:pt x="319" y="1010"/>
                  </a:lnTo>
                  <a:lnTo>
                    <a:pt x="0" y="1010"/>
                  </a:lnTo>
                  <a:lnTo>
                    <a:pt x="380" y="0"/>
                  </a:lnTo>
                  <a:lnTo>
                    <a:pt x="721" y="0"/>
                  </a:lnTo>
                  <a:lnTo>
                    <a:pt x="1100" y="1010"/>
                  </a:lnTo>
                  <a:lnTo>
                    <a:pt x="773" y="1010"/>
                  </a:lnTo>
                  <a:lnTo>
                    <a:pt x="723" y="843"/>
                  </a:lnTo>
                  <a:moveTo>
                    <a:pt x="658" y="625"/>
                  </a:moveTo>
                  <a:lnTo>
                    <a:pt x="547" y="262"/>
                  </a:lnTo>
                  <a:lnTo>
                    <a:pt x="436" y="625"/>
                  </a:lnTo>
                  <a:lnTo>
                    <a:pt x="658" y="625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"/>
            <p:cNvSpPr/>
            <p:nvPr/>
          </p:nvSpPr>
          <p:spPr>
            <a:xfrm>
              <a:off x="6480720" y="7212960"/>
              <a:ext cx="456480" cy="462600"/>
            </a:xfrm>
            <a:custGeom>
              <a:avLst/>
              <a:gdLst/>
              <a:ahLst/>
              <a:rect l="l" t="t" r="r" b="b"/>
              <a:pathLst>
                <a:path w="1094" h="1010">
                  <a:moveTo>
                    <a:pt x="0" y="0"/>
                  </a:moveTo>
                  <a:lnTo>
                    <a:pt x="326" y="0"/>
                  </a:lnTo>
                  <a:lnTo>
                    <a:pt x="554" y="727"/>
                  </a:lnTo>
                  <a:lnTo>
                    <a:pt x="777" y="0"/>
                  </a:lnTo>
                  <a:lnTo>
                    <a:pt x="1094" y="0"/>
                  </a:lnTo>
                  <a:lnTo>
                    <a:pt x="719" y="1010"/>
                  </a:lnTo>
                  <a:lnTo>
                    <a:pt x="381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"/>
            <p:cNvSpPr/>
            <p:nvPr/>
          </p:nvSpPr>
          <p:spPr>
            <a:xfrm>
              <a:off x="6981480" y="7090200"/>
              <a:ext cx="354960" cy="585360"/>
            </a:xfrm>
            <a:custGeom>
              <a:avLst/>
              <a:gdLst/>
              <a:ahLst/>
              <a:rect l="l" t="t" r="r" b="b"/>
              <a:pathLst>
                <a:path w="851" h="1277">
                  <a:moveTo>
                    <a:pt x="0" y="267"/>
                  </a:moveTo>
                  <a:lnTo>
                    <a:pt x="836" y="267"/>
                  </a:lnTo>
                  <a:lnTo>
                    <a:pt x="836" y="483"/>
                  </a:lnTo>
                  <a:lnTo>
                    <a:pt x="313" y="483"/>
                  </a:lnTo>
                  <a:lnTo>
                    <a:pt x="313" y="643"/>
                  </a:lnTo>
                  <a:lnTo>
                    <a:pt x="798" y="643"/>
                  </a:lnTo>
                  <a:lnTo>
                    <a:pt x="798" y="849"/>
                  </a:lnTo>
                  <a:lnTo>
                    <a:pt x="313" y="849"/>
                  </a:lnTo>
                  <a:lnTo>
                    <a:pt x="313" y="1048"/>
                  </a:lnTo>
                  <a:lnTo>
                    <a:pt x="851" y="1048"/>
                  </a:lnTo>
                  <a:lnTo>
                    <a:pt x="851" y="1277"/>
                  </a:lnTo>
                  <a:lnTo>
                    <a:pt x="0" y="1277"/>
                  </a:lnTo>
                  <a:lnTo>
                    <a:pt x="0" y="267"/>
                  </a:lnTo>
                  <a:moveTo>
                    <a:pt x="400" y="0"/>
                  </a:moveTo>
                  <a:lnTo>
                    <a:pt x="641" y="0"/>
                  </a:lnTo>
                  <a:lnTo>
                    <a:pt x="418" y="206"/>
                  </a:lnTo>
                  <a:lnTo>
                    <a:pt x="284" y="20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"/>
            <p:cNvSpPr/>
            <p:nvPr/>
          </p:nvSpPr>
          <p:spPr>
            <a:xfrm>
              <a:off x="7407360" y="7212960"/>
              <a:ext cx="333720" cy="462600"/>
            </a:xfrm>
            <a:custGeom>
              <a:avLst/>
              <a:gdLst/>
              <a:ahLst/>
              <a:rect l="l" t="t" r="r" b="b"/>
              <a:pathLst>
                <a:path w="799" h="1010">
                  <a:moveTo>
                    <a:pt x="0" y="0"/>
                  </a:moveTo>
                  <a:lnTo>
                    <a:pt x="312" y="0"/>
                  </a:lnTo>
                  <a:lnTo>
                    <a:pt x="312" y="761"/>
                  </a:lnTo>
                  <a:lnTo>
                    <a:pt x="799" y="761"/>
                  </a:lnTo>
                  <a:lnTo>
                    <a:pt x="799" y="1010"/>
                  </a:lnTo>
                  <a:lnTo>
                    <a:pt x="0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"/>
            <p:cNvSpPr/>
            <p:nvPr/>
          </p:nvSpPr>
          <p:spPr>
            <a:xfrm>
              <a:off x="7774920" y="7205400"/>
              <a:ext cx="436680" cy="477360"/>
            </a:xfrm>
            <a:custGeom>
              <a:avLst/>
              <a:gdLst/>
              <a:ahLst/>
              <a:rect l="l" t="t" r="r" b="b"/>
              <a:pathLst>
                <a:path w="1046" h="1044">
                  <a:moveTo>
                    <a:pt x="0" y="523"/>
                  </a:moveTo>
                  <a:cubicBezTo>
                    <a:pt x="0" y="358"/>
                    <a:pt x="46" y="230"/>
                    <a:pt x="138" y="138"/>
                  </a:cubicBezTo>
                  <a:cubicBezTo>
                    <a:pt x="230" y="46"/>
                    <a:pt x="357" y="0"/>
                    <a:pt x="521" y="0"/>
                  </a:cubicBezTo>
                  <a:cubicBezTo>
                    <a:pt x="689" y="0"/>
                    <a:pt x="819" y="45"/>
                    <a:pt x="910" y="135"/>
                  </a:cubicBezTo>
                  <a:cubicBezTo>
                    <a:pt x="1001" y="226"/>
                    <a:pt x="1046" y="352"/>
                    <a:pt x="1046" y="514"/>
                  </a:cubicBezTo>
                  <a:cubicBezTo>
                    <a:pt x="1046" y="632"/>
                    <a:pt x="1026" y="729"/>
                    <a:pt x="986" y="805"/>
                  </a:cubicBezTo>
                  <a:cubicBezTo>
                    <a:pt x="947" y="880"/>
                    <a:pt x="889" y="939"/>
                    <a:pt x="814" y="981"/>
                  </a:cubicBezTo>
                  <a:cubicBezTo>
                    <a:pt x="739" y="1023"/>
                    <a:pt x="646" y="1044"/>
                    <a:pt x="534" y="1044"/>
                  </a:cubicBezTo>
                  <a:cubicBezTo>
                    <a:pt x="420" y="1044"/>
                    <a:pt x="326" y="1026"/>
                    <a:pt x="251" y="990"/>
                  </a:cubicBezTo>
                  <a:cubicBezTo>
                    <a:pt x="176" y="953"/>
                    <a:pt x="116" y="896"/>
                    <a:pt x="70" y="817"/>
                  </a:cubicBezTo>
                  <a:cubicBezTo>
                    <a:pt x="23" y="739"/>
                    <a:pt x="0" y="641"/>
                    <a:pt x="0" y="523"/>
                  </a:cubicBezTo>
                  <a:moveTo>
                    <a:pt x="312" y="524"/>
                  </a:moveTo>
                  <a:cubicBezTo>
                    <a:pt x="312" y="626"/>
                    <a:pt x="331" y="699"/>
                    <a:pt x="369" y="743"/>
                  </a:cubicBezTo>
                  <a:cubicBezTo>
                    <a:pt x="407" y="788"/>
                    <a:pt x="458" y="810"/>
                    <a:pt x="523" y="810"/>
                  </a:cubicBezTo>
                  <a:cubicBezTo>
                    <a:pt x="590" y="810"/>
                    <a:pt x="642" y="788"/>
                    <a:pt x="679" y="745"/>
                  </a:cubicBezTo>
                  <a:cubicBezTo>
                    <a:pt x="716" y="701"/>
                    <a:pt x="734" y="623"/>
                    <a:pt x="734" y="510"/>
                  </a:cubicBezTo>
                  <a:cubicBezTo>
                    <a:pt x="734" y="415"/>
                    <a:pt x="715" y="346"/>
                    <a:pt x="677" y="302"/>
                  </a:cubicBezTo>
                  <a:cubicBezTo>
                    <a:pt x="638" y="258"/>
                    <a:pt x="586" y="236"/>
                    <a:pt x="521" y="236"/>
                  </a:cubicBezTo>
                  <a:cubicBezTo>
                    <a:pt x="458" y="236"/>
                    <a:pt x="407" y="258"/>
                    <a:pt x="369" y="303"/>
                  </a:cubicBezTo>
                  <a:cubicBezTo>
                    <a:pt x="331" y="347"/>
                    <a:pt x="312" y="421"/>
                    <a:pt x="312" y="524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" name=""/>
            <p:cNvSpPr/>
            <p:nvPr/>
          </p:nvSpPr>
          <p:spPr>
            <a:xfrm>
              <a:off x="2824920" y="7990920"/>
              <a:ext cx="357480" cy="461880"/>
            </a:xfrm>
            <a:custGeom>
              <a:avLst/>
              <a:gdLst/>
              <a:ahLst/>
              <a:rect l="l" t="t" r="r" b="b"/>
              <a:pathLst>
                <a:path w="857" h="1010">
                  <a:moveTo>
                    <a:pt x="0" y="0"/>
                  </a:moveTo>
                  <a:lnTo>
                    <a:pt x="519" y="0"/>
                  </a:lnTo>
                  <a:cubicBezTo>
                    <a:pt x="632" y="0"/>
                    <a:pt x="716" y="27"/>
                    <a:pt x="773" y="81"/>
                  </a:cubicBezTo>
                  <a:cubicBezTo>
                    <a:pt x="829" y="134"/>
                    <a:pt x="857" y="211"/>
                    <a:pt x="857" y="310"/>
                  </a:cubicBezTo>
                  <a:cubicBezTo>
                    <a:pt x="857" y="412"/>
                    <a:pt x="826" y="492"/>
                    <a:pt x="765" y="549"/>
                  </a:cubicBezTo>
                  <a:cubicBezTo>
                    <a:pt x="704" y="606"/>
                    <a:pt x="610" y="635"/>
                    <a:pt x="484" y="635"/>
                  </a:cubicBezTo>
                  <a:lnTo>
                    <a:pt x="313" y="635"/>
                  </a:lnTo>
                  <a:lnTo>
                    <a:pt x="313" y="1010"/>
                  </a:lnTo>
                  <a:lnTo>
                    <a:pt x="0" y="1010"/>
                  </a:lnTo>
                  <a:lnTo>
                    <a:pt x="0" y="0"/>
                  </a:lnTo>
                  <a:moveTo>
                    <a:pt x="313" y="430"/>
                  </a:moveTo>
                  <a:lnTo>
                    <a:pt x="390" y="430"/>
                  </a:lnTo>
                  <a:cubicBezTo>
                    <a:pt x="450" y="430"/>
                    <a:pt x="492" y="420"/>
                    <a:pt x="516" y="399"/>
                  </a:cubicBezTo>
                  <a:cubicBezTo>
                    <a:pt x="541" y="378"/>
                    <a:pt x="553" y="351"/>
                    <a:pt x="553" y="319"/>
                  </a:cubicBezTo>
                  <a:cubicBezTo>
                    <a:pt x="553" y="287"/>
                    <a:pt x="542" y="260"/>
                    <a:pt x="521" y="238"/>
                  </a:cubicBezTo>
                  <a:cubicBezTo>
                    <a:pt x="500" y="216"/>
                    <a:pt x="460" y="205"/>
                    <a:pt x="402" y="205"/>
                  </a:cubicBezTo>
                  <a:lnTo>
                    <a:pt x="313" y="205"/>
                  </a:lnTo>
                  <a:lnTo>
                    <a:pt x="313" y="43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"/>
            <p:cNvSpPr/>
            <p:nvPr/>
          </p:nvSpPr>
          <p:spPr>
            <a:xfrm>
              <a:off x="3244320" y="8110440"/>
              <a:ext cx="240480" cy="342360"/>
            </a:xfrm>
            <a:custGeom>
              <a:avLst/>
              <a:gdLst/>
              <a:ahLst/>
              <a:rect l="l" t="t" r="r" b="b"/>
              <a:pathLst>
                <a:path w="576" h="749">
                  <a:moveTo>
                    <a:pt x="0" y="17"/>
                  </a:moveTo>
                  <a:lnTo>
                    <a:pt x="263" y="17"/>
                  </a:lnTo>
                  <a:lnTo>
                    <a:pt x="263" y="137"/>
                  </a:lnTo>
                  <a:cubicBezTo>
                    <a:pt x="288" y="85"/>
                    <a:pt x="314" y="49"/>
                    <a:pt x="341" y="29"/>
                  </a:cubicBezTo>
                  <a:cubicBezTo>
                    <a:pt x="368" y="10"/>
                    <a:pt x="401" y="0"/>
                    <a:pt x="440" y="0"/>
                  </a:cubicBezTo>
                  <a:cubicBezTo>
                    <a:pt x="482" y="0"/>
                    <a:pt x="527" y="13"/>
                    <a:pt x="576" y="39"/>
                  </a:cubicBezTo>
                  <a:lnTo>
                    <a:pt x="489" y="239"/>
                  </a:lnTo>
                  <a:cubicBezTo>
                    <a:pt x="456" y="225"/>
                    <a:pt x="430" y="218"/>
                    <a:pt x="411" y="218"/>
                  </a:cubicBezTo>
                  <a:cubicBezTo>
                    <a:pt x="374" y="218"/>
                    <a:pt x="346" y="233"/>
                    <a:pt x="325" y="264"/>
                  </a:cubicBezTo>
                  <a:cubicBezTo>
                    <a:pt x="296" y="306"/>
                    <a:pt x="282" y="386"/>
                    <a:pt x="282" y="504"/>
                  </a:cubicBezTo>
                  <a:lnTo>
                    <a:pt x="282" y="749"/>
                  </a:lnTo>
                  <a:lnTo>
                    <a:pt x="0" y="7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"/>
            <p:cNvSpPr/>
            <p:nvPr/>
          </p:nvSpPr>
          <p:spPr>
            <a:xfrm>
              <a:off x="3510720" y="7990920"/>
              <a:ext cx="114840" cy="461880"/>
            </a:xfrm>
            <a:custGeom>
              <a:avLst/>
              <a:gdLst/>
              <a:ahLst/>
              <a:rect l="l" t="t" r="r" b="b"/>
              <a:pathLst>
                <a:path w="280" h="1010">
                  <a:moveTo>
                    <a:pt x="0" y="0"/>
                  </a:moveTo>
                  <a:lnTo>
                    <a:pt x="280" y="0"/>
                  </a:lnTo>
                  <a:lnTo>
                    <a:pt x="280" y="191"/>
                  </a:lnTo>
                  <a:lnTo>
                    <a:pt x="0" y="191"/>
                  </a:lnTo>
                  <a:lnTo>
                    <a:pt x="0" y="0"/>
                  </a:lnTo>
                  <a:moveTo>
                    <a:pt x="0" y="278"/>
                  </a:moveTo>
                  <a:lnTo>
                    <a:pt x="280" y="278"/>
                  </a:lnTo>
                  <a:lnTo>
                    <a:pt x="280" y="1010"/>
                  </a:lnTo>
                  <a:lnTo>
                    <a:pt x="0" y="101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"/>
            <p:cNvSpPr/>
            <p:nvPr/>
          </p:nvSpPr>
          <p:spPr>
            <a:xfrm>
              <a:off x="3702600" y="8110440"/>
              <a:ext cx="322200" cy="342360"/>
            </a:xfrm>
            <a:custGeom>
              <a:avLst/>
              <a:gdLst/>
              <a:ahLst/>
              <a:rect l="l" t="t" r="r" b="b"/>
              <a:pathLst>
                <a:path w="773" h="749">
                  <a:moveTo>
                    <a:pt x="0" y="17"/>
                  </a:moveTo>
                  <a:lnTo>
                    <a:pt x="261" y="17"/>
                  </a:lnTo>
                  <a:lnTo>
                    <a:pt x="261" y="136"/>
                  </a:lnTo>
                  <a:cubicBezTo>
                    <a:pt x="300" y="87"/>
                    <a:pt x="339" y="52"/>
                    <a:pt x="379" y="31"/>
                  </a:cubicBezTo>
                  <a:cubicBezTo>
                    <a:pt x="419" y="10"/>
                    <a:pt x="468" y="0"/>
                    <a:pt x="525" y="0"/>
                  </a:cubicBezTo>
                  <a:cubicBezTo>
                    <a:pt x="603" y="0"/>
                    <a:pt x="663" y="23"/>
                    <a:pt x="707" y="69"/>
                  </a:cubicBezTo>
                  <a:cubicBezTo>
                    <a:pt x="751" y="116"/>
                    <a:pt x="773" y="187"/>
                    <a:pt x="773" y="283"/>
                  </a:cubicBezTo>
                  <a:lnTo>
                    <a:pt x="773" y="749"/>
                  </a:lnTo>
                  <a:lnTo>
                    <a:pt x="491" y="749"/>
                  </a:lnTo>
                  <a:lnTo>
                    <a:pt x="491" y="346"/>
                  </a:lnTo>
                  <a:cubicBezTo>
                    <a:pt x="491" y="300"/>
                    <a:pt x="483" y="268"/>
                    <a:pt x="466" y="249"/>
                  </a:cubicBezTo>
                  <a:cubicBezTo>
                    <a:pt x="449" y="230"/>
                    <a:pt x="425" y="220"/>
                    <a:pt x="394" y="220"/>
                  </a:cubicBezTo>
                  <a:cubicBezTo>
                    <a:pt x="360" y="220"/>
                    <a:pt x="333" y="233"/>
                    <a:pt x="312" y="259"/>
                  </a:cubicBezTo>
                  <a:cubicBezTo>
                    <a:pt x="291" y="284"/>
                    <a:pt x="280" y="331"/>
                    <a:pt x="280" y="397"/>
                  </a:cubicBezTo>
                  <a:lnTo>
                    <a:pt x="280" y="749"/>
                  </a:lnTo>
                  <a:lnTo>
                    <a:pt x="0" y="7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"/>
            <p:cNvSpPr/>
            <p:nvPr/>
          </p:nvSpPr>
          <p:spPr>
            <a:xfrm>
              <a:off x="4077720" y="7990920"/>
              <a:ext cx="228600" cy="469800"/>
            </a:xfrm>
            <a:custGeom>
              <a:avLst/>
              <a:gdLst/>
              <a:ahLst/>
              <a:rect l="l" t="t" r="r" b="b"/>
              <a:pathLst>
                <a:path w="549" h="1027">
                  <a:moveTo>
                    <a:pt x="384" y="0"/>
                  </a:moveTo>
                  <a:lnTo>
                    <a:pt x="384" y="278"/>
                  </a:lnTo>
                  <a:lnTo>
                    <a:pt x="538" y="278"/>
                  </a:lnTo>
                  <a:lnTo>
                    <a:pt x="538" y="483"/>
                  </a:lnTo>
                  <a:lnTo>
                    <a:pt x="384" y="483"/>
                  </a:lnTo>
                  <a:lnTo>
                    <a:pt x="384" y="743"/>
                  </a:lnTo>
                  <a:cubicBezTo>
                    <a:pt x="384" y="775"/>
                    <a:pt x="387" y="795"/>
                    <a:pt x="393" y="806"/>
                  </a:cubicBezTo>
                  <a:cubicBezTo>
                    <a:pt x="402" y="821"/>
                    <a:pt x="418" y="829"/>
                    <a:pt x="441" y="829"/>
                  </a:cubicBezTo>
                  <a:cubicBezTo>
                    <a:pt x="462" y="829"/>
                    <a:pt x="491" y="823"/>
                    <a:pt x="528" y="811"/>
                  </a:cubicBezTo>
                  <a:lnTo>
                    <a:pt x="549" y="1004"/>
                  </a:lnTo>
                  <a:cubicBezTo>
                    <a:pt x="480" y="1019"/>
                    <a:pt x="415" y="1027"/>
                    <a:pt x="355" y="1027"/>
                  </a:cubicBezTo>
                  <a:cubicBezTo>
                    <a:pt x="285" y="1027"/>
                    <a:pt x="233" y="1018"/>
                    <a:pt x="200" y="1000"/>
                  </a:cubicBezTo>
                  <a:cubicBezTo>
                    <a:pt x="167" y="982"/>
                    <a:pt x="143" y="955"/>
                    <a:pt x="127" y="918"/>
                  </a:cubicBezTo>
                  <a:cubicBezTo>
                    <a:pt x="111" y="882"/>
                    <a:pt x="103" y="823"/>
                    <a:pt x="103" y="741"/>
                  </a:cubicBezTo>
                  <a:lnTo>
                    <a:pt x="103" y="483"/>
                  </a:lnTo>
                  <a:lnTo>
                    <a:pt x="0" y="483"/>
                  </a:lnTo>
                  <a:lnTo>
                    <a:pt x="0" y="278"/>
                  </a:lnTo>
                  <a:lnTo>
                    <a:pt x="103" y="278"/>
                  </a:lnTo>
                  <a:lnTo>
                    <a:pt x="103" y="14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"/>
            <p:cNvSpPr/>
            <p:nvPr/>
          </p:nvSpPr>
          <p:spPr>
            <a:xfrm>
              <a:off x="4345560" y="8110440"/>
              <a:ext cx="353160" cy="350280"/>
            </a:xfrm>
            <a:custGeom>
              <a:avLst/>
              <a:gdLst/>
              <a:ahLst/>
              <a:rect l="l" t="t" r="r" b="b"/>
              <a:pathLst>
                <a:path w="847" h="766">
                  <a:moveTo>
                    <a:pt x="847" y="453"/>
                  </a:moveTo>
                  <a:lnTo>
                    <a:pt x="285" y="453"/>
                  </a:lnTo>
                  <a:cubicBezTo>
                    <a:pt x="290" y="498"/>
                    <a:pt x="302" y="531"/>
                    <a:pt x="322" y="554"/>
                  </a:cubicBezTo>
                  <a:cubicBezTo>
                    <a:pt x="349" y="585"/>
                    <a:pt x="384" y="601"/>
                    <a:pt x="428" y="601"/>
                  </a:cubicBezTo>
                  <a:cubicBezTo>
                    <a:pt x="455" y="601"/>
                    <a:pt x="481" y="594"/>
                    <a:pt x="506" y="580"/>
                  </a:cubicBezTo>
                  <a:cubicBezTo>
                    <a:pt x="521" y="572"/>
                    <a:pt x="538" y="556"/>
                    <a:pt x="555" y="534"/>
                  </a:cubicBezTo>
                  <a:lnTo>
                    <a:pt x="831" y="560"/>
                  </a:lnTo>
                  <a:cubicBezTo>
                    <a:pt x="789" y="633"/>
                    <a:pt x="738" y="686"/>
                    <a:pt x="678" y="718"/>
                  </a:cubicBezTo>
                  <a:cubicBezTo>
                    <a:pt x="618" y="750"/>
                    <a:pt x="533" y="766"/>
                    <a:pt x="421" y="766"/>
                  </a:cubicBezTo>
                  <a:cubicBezTo>
                    <a:pt x="325" y="766"/>
                    <a:pt x="248" y="752"/>
                    <a:pt x="193" y="725"/>
                  </a:cubicBezTo>
                  <a:cubicBezTo>
                    <a:pt x="137" y="698"/>
                    <a:pt x="91" y="654"/>
                    <a:pt x="55" y="595"/>
                  </a:cubicBezTo>
                  <a:cubicBezTo>
                    <a:pt x="18" y="535"/>
                    <a:pt x="0" y="465"/>
                    <a:pt x="0" y="384"/>
                  </a:cubicBezTo>
                  <a:cubicBezTo>
                    <a:pt x="0" y="270"/>
                    <a:pt x="37" y="177"/>
                    <a:pt x="110" y="106"/>
                  </a:cubicBezTo>
                  <a:cubicBezTo>
                    <a:pt x="183" y="35"/>
                    <a:pt x="284" y="0"/>
                    <a:pt x="413" y="0"/>
                  </a:cubicBezTo>
                  <a:cubicBezTo>
                    <a:pt x="518" y="0"/>
                    <a:pt x="600" y="16"/>
                    <a:pt x="661" y="48"/>
                  </a:cubicBezTo>
                  <a:cubicBezTo>
                    <a:pt x="722" y="79"/>
                    <a:pt x="768" y="125"/>
                    <a:pt x="799" y="186"/>
                  </a:cubicBezTo>
                  <a:cubicBezTo>
                    <a:pt x="831" y="246"/>
                    <a:pt x="847" y="325"/>
                    <a:pt x="847" y="421"/>
                  </a:cubicBezTo>
                  <a:lnTo>
                    <a:pt x="847" y="453"/>
                  </a:lnTo>
                  <a:moveTo>
                    <a:pt x="562" y="319"/>
                  </a:moveTo>
                  <a:cubicBezTo>
                    <a:pt x="556" y="264"/>
                    <a:pt x="542" y="225"/>
                    <a:pt x="518" y="201"/>
                  </a:cubicBezTo>
                  <a:cubicBezTo>
                    <a:pt x="495" y="178"/>
                    <a:pt x="463" y="166"/>
                    <a:pt x="425" y="166"/>
                  </a:cubicBezTo>
                  <a:cubicBezTo>
                    <a:pt x="380" y="166"/>
                    <a:pt x="345" y="184"/>
                    <a:pt x="318" y="220"/>
                  </a:cubicBezTo>
                  <a:cubicBezTo>
                    <a:pt x="301" y="242"/>
                    <a:pt x="290" y="275"/>
                    <a:pt x="286" y="319"/>
                  </a:cubicBezTo>
                  <a:lnTo>
                    <a:pt x="562" y="319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"/>
            <p:cNvSpPr/>
            <p:nvPr/>
          </p:nvSpPr>
          <p:spPr>
            <a:xfrm>
              <a:off x="4754880" y="8110440"/>
              <a:ext cx="518400" cy="342360"/>
            </a:xfrm>
            <a:custGeom>
              <a:avLst/>
              <a:gdLst/>
              <a:ahLst/>
              <a:rect l="l" t="t" r="r" b="b"/>
              <a:pathLst>
                <a:path w="1241" h="749">
                  <a:moveTo>
                    <a:pt x="0" y="17"/>
                  </a:moveTo>
                  <a:lnTo>
                    <a:pt x="262" y="17"/>
                  </a:lnTo>
                  <a:lnTo>
                    <a:pt x="262" y="123"/>
                  </a:lnTo>
                  <a:cubicBezTo>
                    <a:pt x="299" y="79"/>
                    <a:pt x="337" y="47"/>
                    <a:pt x="376" y="28"/>
                  </a:cubicBezTo>
                  <a:cubicBezTo>
                    <a:pt x="414" y="9"/>
                    <a:pt x="461" y="0"/>
                    <a:pt x="515" y="0"/>
                  </a:cubicBezTo>
                  <a:cubicBezTo>
                    <a:pt x="573" y="0"/>
                    <a:pt x="619" y="10"/>
                    <a:pt x="653" y="31"/>
                  </a:cubicBezTo>
                  <a:cubicBezTo>
                    <a:pt x="687" y="52"/>
                    <a:pt x="715" y="82"/>
                    <a:pt x="737" y="123"/>
                  </a:cubicBezTo>
                  <a:cubicBezTo>
                    <a:pt x="781" y="75"/>
                    <a:pt x="821" y="43"/>
                    <a:pt x="857" y="26"/>
                  </a:cubicBezTo>
                  <a:cubicBezTo>
                    <a:pt x="893" y="9"/>
                    <a:pt x="938" y="0"/>
                    <a:pt x="991" y="0"/>
                  </a:cubicBezTo>
                  <a:cubicBezTo>
                    <a:pt x="1070" y="0"/>
                    <a:pt x="1131" y="23"/>
                    <a:pt x="1175" y="70"/>
                  </a:cubicBezTo>
                  <a:cubicBezTo>
                    <a:pt x="1219" y="117"/>
                    <a:pt x="1241" y="190"/>
                    <a:pt x="1241" y="289"/>
                  </a:cubicBezTo>
                  <a:lnTo>
                    <a:pt x="1241" y="749"/>
                  </a:lnTo>
                  <a:lnTo>
                    <a:pt x="960" y="749"/>
                  </a:lnTo>
                  <a:lnTo>
                    <a:pt x="960" y="331"/>
                  </a:lnTo>
                  <a:cubicBezTo>
                    <a:pt x="960" y="298"/>
                    <a:pt x="954" y="273"/>
                    <a:pt x="941" y="257"/>
                  </a:cubicBezTo>
                  <a:cubicBezTo>
                    <a:pt x="922" y="232"/>
                    <a:pt x="899" y="219"/>
                    <a:pt x="871" y="219"/>
                  </a:cubicBezTo>
                  <a:cubicBezTo>
                    <a:pt x="838" y="219"/>
                    <a:pt x="811" y="231"/>
                    <a:pt x="791" y="255"/>
                  </a:cubicBezTo>
                  <a:cubicBezTo>
                    <a:pt x="771" y="279"/>
                    <a:pt x="761" y="317"/>
                    <a:pt x="761" y="370"/>
                  </a:cubicBezTo>
                  <a:lnTo>
                    <a:pt x="761" y="749"/>
                  </a:lnTo>
                  <a:lnTo>
                    <a:pt x="480" y="749"/>
                  </a:lnTo>
                  <a:lnTo>
                    <a:pt x="480" y="345"/>
                  </a:lnTo>
                  <a:cubicBezTo>
                    <a:pt x="480" y="313"/>
                    <a:pt x="478" y="291"/>
                    <a:pt x="474" y="279"/>
                  </a:cubicBezTo>
                  <a:cubicBezTo>
                    <a:pt x="468" y="261"/>
                    <a:pt x="458" y="246"/>
                    <a:pt x="443" y="235"/>
                  </a:cubicBezTo>
                  <a:cubicBezTo>
                    <a:pt x="429" y="224"/>
                    <a:pt x="411" y="218"/>
                    <a:pt x="392" y="218"/>
                  </a:cubicBezTo>
                  <a:cubicBezTo>
                    <a:pt x="359" y="218"/>
                    <a:pt x="333" y="230"/>
                    <a:pt x="312" y="255"/>
                  </a:cubicBezTo>
                  <a:cubicBezTo>
                    <a:pt x="291" y="279"/>
                    <a:pt x="281" y="319"/>
                    <a:pt x="281" y="375"/>
                  </a:cubicBezTo>
                  <a:lnTo>
                    <a:pt x="281" y="749"/>
                  </a:lnTo>
                  <a:lnTo>
                    <a:pt x="0" y="7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"/>
            <p:cNvSpPr/>
            <p:nvPr/>
          </p:nvSpPr>
          <p:spPr>
            <a:xfrm>
              <a:off x="5345280" y="8110440"/>
              <a:ext cx="336240" cy="470520"/>
            </a:xfrm>
            <a:custGeom>
              <a:avLst/>
              <a:gdLst/>
              <a:ahLst/>
              <a:rect l="l" t="t" r="r" b="b"/>
              <a:pathLst>
                <a:path w="805" h="1027">
                  <a:moveTo>
                    <a:pt x="0" y="1027"/>
                  </a:moveTo>
                  <a:lnTo>
                    <a:pt x="0" y="17"/>
                  </a:lnTo>
                  <a:lnTo>
                    <a:pt x="262" y="17"/>
                  </a:lnTo>
                  <a:lnTo>
                    <a:pt x="262" y="125"/>
                  </a:lnTo>
                  <a:cubicBezTo>
                    <a:pt x="299" y="79"/>
                    <a:pt x="332" y="49"/>
                    <a:pt x="362" y="32"/>
                  </a:cubicBezTo>
                  <a:cubicBezTo>
                    <a:pt x="403" y="11"/>
                    <a:pt x="448" y="0"/>
                    <a:pt x="498" y="0"/>
                  </a:cubicBezTo>
                  <a:cubicBezTo>
                    <a:pt x="596" y="0"/>
                    <a:pt x="671" y="37"/>
                    <a:pt x="725" y="112"/>
                  </a:cubicBezTo>
                  <a:cubicBezTo>
                    <a:pt x="778" y="187"/>
                    <a:pt x="805" y="280"/>
                    <a:pt x="805" y="391"/>
                  </a:cubicBezTo>
                  <a:cubicBezTo>
                    <a:pt x="805" y="513"/>
                    <a:pt x="776" y="606"/>
                    <a:pt x="718" y="670"/>
                  </a:cubicBezTo>
                  <a:cubicBezTo>
                    <a:pt x="659" y="734"/>
                    <a:pt x="586" y="766"/>
                    <a:pt x="496" y="766"/>
                  </a:cubicBezTo>
                  <a:cubicBezTo>
                    <a:pt x="453" y="766"/>
                    <a:pt x="414" y="759"/>
                    <a:pt x="378" y="744"/>
                  </a:cubicBezTo>
                  <a:cubicBezTo>
                    <a:pt x="343" y="729"/>
                    <a:pt x="311" y="708"/>
                    <a:pt x="283" y="679"/>
                  </a:cubicBezTo>
                  <a:lnTo>
                    <a:pt x="283" y="1027"/>
                  </a:lnTo>
                  <a:lnTo>
                    <a:pt x="0" y="1027"/>
                  </a:lnTo>
                  <a:moveTo>
                    <a:pt x="281" y="385"/>
                  </a:moveTo>
                  <a:cubicBezTo>
                    <a:pt x="281" y="443"/>
                    <a:pt x="293" y="487"/>
                    <a:pt x="317" y="515"/>
                  </a:cubicBezTo>
                  <a:cubicBezTo>
                    <a:pt x="342" y="543"/>
                    <a:pt x="373" y="557"/>
                    <a:pt x="410" y="557"/>
                  </a:cubicBezTo>
                  <a:cubicBezTo>
                    <a:pt x="442" y="557"/>
                    <a:pt x="470" y="544"/>
                    <a:pt x="492" y="517"/>
                  </a:cubicBezTo>
                  <a:cubicBezTo>
                    <a:pt x="514" y="490"/>
                    <a:pt x="525" y="444"/>
                    <a:pt x="525" y="379"/>
                  </a:cubicBezTo>
                  <a:cubicBezTo>
                    <a:pt x="525" y="320"/>
                    <a:pt x="514" y="276"/>
                    <a:pt x="491" y="248"/>
                  </a:cubicBezTo>
                  <a:cubicBezTo>
                    <a:pt x="468" y="220"/>
                    <a:pt x="440" y="206"/>
                    <a:pt x="406" y="206"/>
                  </a:cubicBezTo>
                  <a:cubicBezTo>
                    <a:pt x="371" y="206"/>
                    <a:pt x="341" y="220"/>
                    <a:pt x="317" y="248"/>
                  </a:cubicBezTo>
                  <a:cubicBezTo>
                    <a:pt x="293" y="276"/>
                    <a:pt x="281" y="322"/>
                    <a:pt x="281" y="385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"/>
            <p:cNvSpPr/>
            <p:nvPr/>
          </p:nvSpPr>
          <p:spPr>
            <a:xfrm>
              <a:off x="5718240" y="8110440"/>
              <a:ext cx="324360" cy="350280"/>
            </a:xfrm>
            <a:custGeom>
              <a:avLst/>
              <a:gdLst/>
              <a:ahLst/>
              <a:rect l="l" t="t" r="r" b="b"/>
              <a:pathLst>
                <a:path w="778" h="766">
                  <a:moveTo>
                    <a:pt x="0" y="546"/>
                  </a:moveTo>
                  <a:lnTo>
                    <a:pt x="278" y="520"/>
                  </a:lnTo>
                  <a:cubicBezTo>
                    <a:pt x="290" y="553"/>
                    <a:pt x="306" y="577"/>
                    <a:pt x="326" y="591"/>
                  </a:cubicBezTo>
                  <a:cubicBezTo>
                    <a:pt x="347" y="605"/>
                    <a:pt x="375" y="612"/>
                    <a:pt x="409" y="612"/>
                  </a:cubicBezTo>
                  <a:cubicBezTo>
                    <a:pt x="447" y="612"/>
                    <a:pt x="476" y="604"/>
                    <a:pt x="497" y="588"/>
                  </a:cubicBezTo>
                  <a:cubicBezTo>
                    <a:pt x="513" y="576"/>
                    <a:pt x="521" y="561"/>
                    <a:pt x="521" y="543"/>
                  </a:cubicBezTo>
                  <a:cubicBezTo>
                    <a:pt x="521" y="523"/>
                    <a:pt x="510" y="507"/>
                    <a:pt x="489" y="496"/>
                  </a:cubicBezTo>
                  <a:cubicBezTo>
                    <a:pt x="474" y="488"/>
                    <a:pt x="434" y="479"/>
                    <a:pt x="369" y="467"/>
                  </a:cubicBezTo>
                  <a:cubicBezTo>
                    <a:pt x="271" y="450"/>
                    <a:pt x="204" y="434"/>
                    <a:pt x="166" y="420"/>
                  </a:cubicBezTo>
                  <a:cubicBezTo>
                    <a:pt x="128" y="406"/>
                    <a:pt x="96" y="381"/>
                    <a:pt x="70" y="347"/>
                  </a:cubicBezTo>
                  <a:cubicBezTo>
                    <a:pt x="44" y="312"/>
                    <a:pt x="31" y="273"/>
                    <a:pt x="31" y="229"/>
                  </a:cubicBezTo>
                  <a:cubicBezTo>
                    <a:pt x="31" y="181"/>
                    <a:pt x="45" y="139"/>
                    <a:pt x="73" y="104"/>
                  </a:cubicBezTo>
                  <a:cubicBezTo>
                    <a:pt x="101" y="69"/>
                    <a:pt x="140" y="43"/>
                    <a:pt x="189" y="26"/>
                  </a:cubicBezTo>
                  <a:cubicBezTo>
                    <a:pt x="238" y="9"/>
                    <a:pt x="304" y="0"/>
                    <a:pt x="386" y="0"/>
                  </a:cubicBezTo>
                  <a:cubicBezTo>
                    <a:pt x="474" y="0"/>
                    <a:pt x="538" y="7"/>
                    <a:pt x="580" y="20"/>
                  </a:cubicBezTo>
                  <a:cubicBezTo>
                    <a:pt x="621" y="33"/>
                    <a:pt x="656" y="54"/>
                    <a:pt x="684" y="82"/>
                  </a:cubicBezTo>
                  <a:cubicBezTo>
                    <a:pt x="712" y="110"/>
                    <a:pt x="735" y="148"/>
                    <a:pt x="753" y="196"/>
                  </a:cubicBezTo>
                  <a:lnTo>
                    <a:pt x="487" y="222"/>
                  </a:lnTo>
                  <a:cubicBezTo>
                    <a:pt x="480" y="198"/>
                    <a:pt x="469" y="181"/>
                    <a:pt x="453" y="170"/>
                  </a:cubicBezTo>
                  <a:cubicBezTo>
                    <a:pt x="431" y="155"/>
                    <a:pt x="404" y="148"/>
                    <a:pt x="373" y="148"/>
                  </a:cubicBezTo>
                  <a:cubicBezTo>
                    <a:pt x="341" y="148"/>
                    <a:pt x="318" y="154"/>
                    <a:pt x="304" y="165"/>
                  </a:cubicBezTo>
                  <a:cubicBezTo>
                    <a:pt x="289" y="176"/>
                    <a:pt x="282" y="190"/>
                    <a:pt x="282" y="206"/>
                  </a:cubicBezTo>
                  <a:cubicBezTo>
                    <a:pt x="282" y="224"/>
                    <a:pt x="291" y="237"/>
                    <a:pt x="309" y="247"/>
                  </a:cubicBezTo>
                  <a:cubicBezTo>
                    <a:pt x="328" y="256"/>
                    <a:pt x="368" y="264"/>
                    <a:pt x="429" y="271"/>
                  </a:cubicBezTo>
                  <a:cubicBezTo>
                    <a:pt x="523" y="282"/>
                    <a:pt x="592" y="297"/>
                    <a:pt x="637" y="316"/>
                  </a:cubicBezTo>
                  <a:cubicBezTo>
                    <a:pt x="683" y="334"/>
                    <a:pt x="718" y="361"/>
                    <a:pt x="742" y="396"/>
                  </a:cubicBezTo>
                  <a:cubicBezTo>
                    <a:pt x="766" y="431"/>
                    <a:pt x="778" y="470"/>
                    <a:pt x="778" y="511"/>
                  </a:cubicBezTo>
                  <a:cubicBezTo>
                    <a:pt x="778" y="554"/>
                    <a:pt x="765" y="595"/>
                    <a:pt x="740" y="635"/>
                  </a:cubicBezTo>
                  <a:cubicBezTo>
                    <a:pt x="714" y="675"/>
                    <a:pt x="674" y="707"/>
                    <a:pt x="619" y="730"/>
                  </a:cubicBezTo>
                  <a:cubicBezTo>
                    <a:pt x="564" y="754"/>
                    <a:pt x="489" y="766"/>
                    <a:pt x="395" y="766"/>
                  </a:cubicBezTo>
                  <a:cubicBezTo>
                    <a:pt x="261" y="766"/>
                    <a:pt x="166" y="747"/>
                    <a:pt x="109" y="709"/>
                  </a:cubicBezTo>
                  <a:cubicBezTo>
                    <a:pt x="52" y="671"/>
                    <a:pt x="16" y="616"/>
                    <a:pt x="0" y="546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"/>
            <p:cNvSpPr/>
            <p:nvPr/>
          </p:nvSpPr>
          <p:spPr>
            <a:xfrm>
              <a:off x="6276600" y="7983000"/>
              <a:ext cx="351000" cy="469800"/>
            </a:xfrm>
            <a:custGeom>
              <a:avLst/>
              <a:gdLst/>
              <a:ahLst/>
              <a:rect l="l" t="t" r="r" b="b"/>
              <a:pathLst>
                <a:path w="842" h="1027">
                  <a:moveTo>
                    <a:pt x="842" y="1027"/>
                  </a:moveTo>
                  <a:lnTo>
                    <a:pt x="0" y="1027"/>
                  </a:lnTo>
                  <a:cubicBezTo>
                    <a:pt x="10" y="944"/>
                    <a:pt x="39" y="866"/>
                    <a:pt x="88" y="792"/>
                  </a:cubicBezTo>
                  <a:cubicBezTo>
                    <a:pt x="137" y="719"/>
                    <a:pt x="229" y="633"/>
                    <a:pt x="363" y="533"/>
                  </a:cubicBezTo>
                  <a:cubicBezTo>
                    <a:pt x="445" y="472"/>
                    <a:pt x="498" y="425"/>
                    <a:pt x="521" y="394"/>
                  </a:cubicBezTo>
                  <a:cubicBezTo>
                    <a:pt x="544" y="362"/>
                    <a:pt x="555" y="332"/>
                    <a:pt x="555" y="304"/>
                  </a:cubicBezTo>
                  <a:cubicBezTo>
                    <a:pt x="555" y="273"/>
                    <a:pt x="544" y="247"/>
                    <a:pt x="521" y="225"/>
                  </a:cubicBezTo>
                  <a:cubicBezTo>
                    <a:pt x="498" y="203"/>
                    <a:pt x="470" y="192"/>
                    <a:pt x="435" y="192"/>
                  </a:cubicBezTo>
                  <a:cubicBezTo>
                    <a:pt x="400" y="192"/>
                    <a:pt x="370" y="203"/>
                    <a:pt x="348" y="226"/>
                  </a:cubicBezTo>
                  <a:cubicBezTo>
                    <a:pt x="325" y="248"/>
                    <a:pt x="310" y="288"/>
                    <a:pt x="302" y="345"/>
                  </a:cubicBezTo>
                  <a:lnTo>
                    <a:pt x="21" y="322"/>
                  </a:lnTo>
                  <a:cubicBezTo>
                    <a:pt x="32" y="243"/>
                    <a:pt x="52" y="182"/>
                    <a:pt x="82" y="137"/>
                  </a:cubicBezTo>
                  <a:cubicBezTo>
                    <a:pt x="111" y="93"/>
                    <a:pt x="152" y="59"/>
                    <a:pt x="206" y="35"/>
                  </a:cubicBezTo>
                  <a:cubicBezTo>
                    <a:pt x="259" y="12"/>
                    <a:pt x="333" y="0"/>
                    <a:pt x="428" y="0"/>
                  </a:cubicBezTo>
                  <a:cubicBezTo>
                    <a:pt x="527" y="0"/>
                    <a:pt x="603" y="11"/>
                    <a:pt x="658" y="34"/>
                  </a:cubicBezTo>
                  <a:cubicBezTo>
                    <a:pt x="713" y="56"/>
                    <a:pt x="756" y="91"/>
                    <a:pt x="788" y="137"/>
                  </a:cubicBezTo>
                  <a:cubicBezTo>
                    <a:pt x="819" y="184"/>
                    <a:pt x="835" y="236"/>
                    <a:pt x="835" y="294"/>
                  </a:cubicBezTo>
                  <a:cubicBezTo>
                    <a:pt x="835" y="355"/>
                    <a:pt x="817" y="414"/>
                    <a:pt x="781" y="470"/>
                  </a:cubicBezTo>
                  <a:cubicBezTo>
                    <a:pt x="745" y="526"/>
                    <a:pt x="679" y="588"/>
                    <a:pt x="584" y="655"/>
                  </a:cubicBezTo>
                  <a:cubicBezTo>
                    <a:pt x="528" y="694"/>
                    <a:pt x="490" y="721"/>
                    <a:pt x="471" y="737"/>
                  </a:cubicBezTo>
                  <a:cubicBezTo>
                    <a:pt x="452" y="752"/>
                    <a:pt x="429" y="773"/>
                    <a:pt x="404" y="798"/>
                  </a:cubicBezTo>
                  <a:lnTo>
                    <a:pt x="842" y="798"/>
                  </a:lnTo>
                  <a:lnTo>
                    <a:pt x="842" y="102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"/>
            <p:cNvSpPr/>
            <p:nvPr/>
          </p:nvSpPr>
          <p:spPr>
            <a:xfrm>
              <a:off x="6679440" y="7983000"/>
              <a:ext cx="344160" cy="477720"/>
            </a:xfrm>
            <a:custGeom>
              <a:avLst/>
              <a:gdLst/>
              <a:ahLst/>
              <a:rect l="l" t="t" r="r" b="b"/>
              <a:pathLst>
                <a:path w="825" h="1044">
                  <a:moveTo>
                    <a:pt x="0" y="518"/>
                  </a:moveTo>
                  <a:cubicBezTo>
                    <a:pt x="0" y="326"/>
                    <a:pt x="35" y="192"/>
                    <a:pt x="104" y="115"/>
                  </a:cubicBezTo>
                  <a:cubicBezTo>
                    <a:pt x="173" y="38"/>
                    <a:pt x="278" y="0"/>
                    <a:pt x="419" y="0"/>
                  </a:cubicBezTo>
                  <a:cubicBezTo>
                    <a:pt x="487" y="0"/>
                    <a:pt x="543" y="8"/>
                    <a:pt x="587" y="25"/>
                  </a:cubicBezTo>
                  <a:cubicBezTo>
                    <a:pt x="630" y="42"/>
                    <a:pt x="666" y="64"/>
                    <a:pt x="693" y="91"/>
                  </a:cubicBezTo>
                  <a:cubicBezTo>
                    <a:pt x="721" y="117"/>
                    <a:pt x="743" y="146"/>
                    <a:pt x="759" y="175"/>
                  </a:cubicBezTo>
                  <a:cubicBezTo>
                    <a:pt x="774" y="205"/>
                    <a:pt x="787" y="239"/>
                    <a:pt x="797" y="279"/>
                  </a:cubicBezTo>
                  <a:cubicBezTo>
                    <a:pt x="816" y="354"/>
                    <a:pt x="825" y="433"/>
                    <a:pt x="825" y="514"/>
                  </a:cubicBezTo>
                  <a:cubicBezTo>
                    <a:pt x="825" y="698"/>
                    <a:pt x="794" y="832"/>
                    <a:pt x="732" y="917"/>
                  </a:cubicBezTo>
                  <a:cubicBezTo>
                    <a:pt x="670" y="1002"/>
                    <a:pt x="563" y="1044"/>
                    <a:pt x="412" y="1044"/>
                  </a:cubicBezTo>
                  <a:cubicBezTo>
                    <a:pt x="327" y="1044"/>
                    <a:pt x="258" y="1030"/>
                    <a:pt x="206" y="1003"/>
                  </a:cubicBezTo>
                  <a:cubicBezTo>
                    <a:pt x="154" y="976"/>
                    <a:pt x="111" y="937"/>
                    <a:pt x="77" y="884"/>
                  </a:cubicBezTo>
                  <a:cubicBezTo>
                    <a:pt x="53" y="847"/>
                    <a:pt x="34" y="796"/>
                    <a:pt x="20" y="732"/>
                  </a:cubicBezTo>
                  <a:cubicBezTo>
                    <a:pt x="7" y="667"/>
                    <a:pt x="0" y="596"/>
                    <a:pt x="0" y="518"/>
                  </a:cubicBezTo>
                  <a:moveTo>
                    <a:pt x="278" y="518"/>
                  </a:moveTo>
                  <a:cubicBezTo>
                    <a:pt x="278" y="647"/>
                    <a:pt x="289" y="735"/>
                    <a:pt x="312" y="782"/>
                  </a:cubicBezTo>
                  <a:cubicBezTo>
                    <a:pt x="335" y="829"/>
                    <a:pt x="368" y="852"/>
                    <a:pt x="411" y="852"/>
                  </a:cubicBezTo>
                  <a:cubicBezTo>
                    <a:pt x="439" y="852"/>
                    <a:pt x="464" y="842"/>
                    <a:pt x="485" y="822"/>
                  </a:cubicBezTo>
                  <a:cubicBezTo>
                    <a:pt x="506" y="802"/>
                    <a:pt x="521" y="771"/>
                    <a:pt x="531" y="728"/>
                  </a:cubicBezTo>
                  <a:cubicBezTo>
                    <a:pt x="541" y="684"/>
                    <a:pt x="546" y="617"/>
                    <a:pt x="546" y="526"/>
                  </a:cubicBezTo>
                  <a:cubicBezTo>
                    <a:pt x="546" y="392"/>
                    <a:pt x="535" y="302"/>
                    <a:pt x="512" y="256"/>
                  </a:cubicBezTo>
                  <a:cubicBezTo>
                    <a:pt x="489" y="210"/>
                    <a:pt x="455" y="187"/>
                    <a:pt x="410" y="187"/>
                  </a:cubicBezTo>
                  <a:cubicBezTo>
                    <a:pt x="363" y="187"/>
                    <a:pt x="330" y="210"/>
                    <a:pt x="309" y="257"/>
                  </a:cubicBezTo>
                  <a:cubicBezTo>
                    <a:pt x="288" y="304"/>
                    <a:pt x="278" y="391"/>
                    <a:pt x="278" y="518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"/>
            <p:cNvSpPr/>
            <p:nvPr/>
          </p:nvSpPr>
          <p:spPr>
            <a:xfrm>
              <a:off x="7064640" y="7983000"/>
              <a:ext cx="351000" cy="469800"/>
            </a:xfrm>
            <a:custGeom>
              <a:avLst/>
              <a:gdLst/>
              <a:ahLst/>
              <a:rect l="l" t="t" r="r" b="b"/>
              <a:pathLst>
                <a:path w="842" h="1027">
                  <a:moveTo>
                    <a:pt x="842" y="1027"/>
                  </a:moveTo>
                  <a:lnTo>
                    <a:pt x="0" y="1027"/>
                  </a:lnTo>
                  <a:cubicBezTo>
                    <a:pt x="10" y="944"/>
                    <a:pt x="39" y="866"/>
                    <a:pt x="88" y="792"/>
                  </a:cubicBezTo>
                  <a:cubicBezTo>
                    <a:pt x="137" y="719"/>
                    <a:pt x="229" y="633"/>
                    <a:pt x="363" y="533"/>
                  </a:cubicBezTo>
                  <a:cubicBezTo>
                    <a:pt x="445" y="472"/>
                    <a:pt x="498" y="425"/>
                    <a:pt x="521" y="394"/>
                  </a:cubicBezTo>
                  <a:cubicBezTo>
                    <a:pt x="544" y="362"/>
                    <a:pt x="555" y="332"/>
                    <a:pt x="555" y="304"/>
                  </a:cubicBezTo>
                  <a:cubicBezTo>
                    <a:pt x="555" y="273"/>
                    <a:pt x="544" y="247"/>
                    <a:pt x="521" y="225"/>
                  </a:cubicBezTo>
                  <a:cubicBezTo>
                    <a:pt x="498" y="203"/>
                    <a:pt x="470" y="192"/>
                    <a:pt x="435" y="192"/>
                  </a:cubicBezTo>
                  <a:cubicBezTo>
                    <a:pt x="400" y="192"/>
                    <a:pt x="370" y="203"/>
                    <a:pt x="348" y="226"/>
                  </a:cubicBezTo>
                  <a:cubicBezTo>
                    <a:pt x="325" y="248"/>
                    <a:pt x="310" y="288"/>
                    <a:pt x="302" y="345"/>
                  </a:cubicBezTo>
                  <a:lnTo>
                    <a:pt x="21" y="322"/>
                  </a:lnTo>
                  <a:cubicBezTo>
                    <a:pt x="32" y="243"/>
                    <a:pt x="52" y="182"/>
                    <a:pt x="82" y="137"/>
                  </a:cubicBezTo>
                  <a:cubicBezTo>
                    <a:pt x="111" y="93"/>
                    <a:pt x="152" y="59"/>
                    <a:pt x="206" y="35"/>
                  </a:cubicBezTo>
                  <a:cubicBezTo>
                    <a:pt x="259" y="12"/>
                    <a:pt x="333" y="0"/>
                    <a:pt x="428" y="0"/>
                  </a:cubicBezTo>
                  <a:cubicBezTo>
                    <a:pt x="527" y="0"/>
                    <a:pt x="603" y="11"/>
                    <a:pt x="658" y="34"/>
                  </a:cubicBezTo>
                  <a:cubicBezTo>
                    <a:pt x="713" y="56"/>
                    <a:pt x="756" y="91"/>
                    <a:pt x="788" y="137"/>
                  </a:cubicBezTo>
                  <a:cubicBezTo>
                    <a:pt x="819" y="184"/>
                    <a:pt x="835" y="236"/>
                    <a:pt x="835" y="294"/>
                  </a:cubicBezTo>
                  <a:cubicBezTo>
                    <a:pt x="835" y="355"/>
                    <a:pt x="817" y="414"/>
                    <a:pt x="781" y="470"/>
                  </a:cubicBezTo>
                  <a:cubicBezTo>
                    <a:pt x="745" y="526"/>
                    <a:pt x="679" y="588"/>
                    <a:pt x="584" y="655"/>
                  </a:cubicBezTo>
                  <a:cubicBezTo>
                    <a:pt x="528" y="694"/>
                    <a:pt x="490" y="721"/>
                    <a:pt x="471" y="737"/>
                  </a:cubicBezTo>
                  <a:cubicBezTo>
                    <a:pt x="452" y="752"/>
                    <a:pt x="429" y="773"/>
                    <a:pt x="404" y="798"/>
                  </a:cubicBezTo>
                  <a:lnTo>
                    <a:pt x="842" y="798"/>
                  </a:lnTo>
                  <a:lnTo>
                    <a:pt x="842" y="1027"/>
                  </a:ln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"/>
            <p:cNvSpPr/>
            <p:nvPr/>
          </p:nvSpPr>
          <p:spPr>
            <a:xfrm>
              <a:off x="7463880" y="7983000"/>
              <a:ext cx="348840" cy="477720"/>
            </a:xfrm>
            <a:custGeom>
              <a:avLst/>
              <a:gdLst/>
              <a:ahLst/>
              <a:rect l="l" t="t" r="r" b="b"/>
              <a:pathLst>
                <a:path w="834" h="1044">
                  <a:moveTo>
                    <a:pt x="280" y="309"/>
                  </a:moveTo>
                  <a:lnTo>
                    <a:pt x="15" y="261"/>
                  </a:lnTo>
                  <a:cubicBezTo>
                    <a:pt x="37" y="177"/>
                    <a:pt x="79" y="112"/>
                    <a:pt x="142" y="67"/>
                  </a:cubicBezTo>
                  <a:cubicBezTo>
                    <a:pt x="205" y="22"/>
                    <a:pt x="293" y="0"/>
                    <a:pt x="408" y="0"/>
                  </a:cubicBezTo>
                  <a:cubicBezTo>
                    <a:pt x="540" y="0"/>
                    <a:pt x="635" y="25"/>
                    <a:pt x="694" y="74"/>
                  </a:cubicBezTo>
                  <a:cubicBezTo>
                    <a:pt x="753" y="123"/>
                    <a:pt x="782" y="184"/>
                    <a:pt x="782" y="259"/>
                  </a:cubicBezTo>
                  <a:cubicBezTo>
                    <a:pt x="782" y="302"/>
                    <a:pt x="770" y="342"/>
                    <a:pt x="746" y="377"/>
                  </a:cubicBezTo>
                  <a:cubicBezTo>
                    <a:pt x="723" y="412"/>
                    <a:pt x="687" y="443"/>
                    <a:pt x="639" y="470"/>
                  </a:cubicBezTo>
                  <a:cubicBezTo>
                    <a:pt x="678" y="479"/>
                    <a:pt x="707" y="491"/>
                    <a:pt x="728" y="503"/>
                  </a:cubicBezTo>
                  <a:cubicBezTo>
                    <a:pt x="762" y="524"/>
                    <a:pt x="788" y="551"/>
                    <a:pt x="806" y="585"/>
                  </a:cubicBezTo>
                  <a:cubicBezTo>
                    <a:pt x="825" y="619"/>
                    <a:pt x="834" y="659"/>
                    <a:pt x="834" y="706"/>
                  </a:cubicBezTo>
                  <a:cubicBezTo>
                    <a:pt x="834" y="765"/>
                    <a:pt x="819" y="821"/>
                    <a:pt x="788" y="875"/>
                  </a:cubicBezTo>
                  <a:cubicBezTo>
                    <a:pt x="757" y="929"/>
                    <a:pt x="713" y="971"/>
                    <a:pt x="655" y="1000"/>
                  </a:cubicBezTo>
                  <a:cubicBezTo>
                    <a:pt x="597" y="1029"/>
                    <a:pt x="521" y="1044"/>
                    <a:pt x="427" y="1044"/>
                  </a:cubicBezTo>
                  <a:cubicBezTo>
                    <a:pt x="335" y="1044"/>
                    <a:pt x="263" y="1033"/>
                    <a:pt x="210" y="1012"/>
                  </a:cubicBezTo>
                  <a:cubicBezTo>
                    <a:pt x="157" y="990"/>
                    <a:pt x="113" y="958"/>
                    <a:pt x="79" y="917"/>
                  </a:cubicBezTo>
                  <a:cubicBezTo>
                    <a:pt x="45" y="875"/>
                    <a:pt x="18" y="823"/>
                    <a:pt x="0" y="760"/>
                  </a:cubicBezTo>
                  <a:lnTo>
                    <a:pt x="280" y="723"/>
                  </a:lnTo>
                  <a:cubicBezTo>
                    <a:pt x="291" y="779"/>
                    <a:pt x="308" y="819"/>
                    <a:pt x="331" y="840"/>
                  </a:cubicBezTo>
                  <a:cubicBezTo>
                    <a:pt x="355" y="862"/>
                    <a:pt x="384" y="873"/>
                    <a:pt x="420" y="873"/>
                  </a:cubicBezTo>
                  <a:cubicBezTo>
                    <a:pt x="458" y="873"/>
                    <a:pt x="489" y="859"/>
                    <a:pt x="514" y="832"/>
                  </a:cubicBezTo>
                  <a:cubicBezTo>
                    <a:pt x="539" y="804"/>
                    <a:pt x="552" y="767"/>
                    <a:pt x="552" y="721"/>
                  </a:cubicBezTo>
                  <a:cubicBezTo>
                    <a:pt x="552" y="675"/>
                    <a:pt x="540" y="638"/>
                    <a:pt x="516" y="613"/>
                  </a:cubicBezTo>
                  <a:cubicBezTo>
                    <a:pt x="492" y="587"/>
                    <a:pt x="459" y="574"/>
                    <a:pt x="417" y="574"/>
                  </a:cubicBezTo>
                  <a:cubicBezTo>
                    <a:pt x="395" y="574"/>
                    <a:pt x="365" y="580"/>
                    <a:pt x="326" y="591"/>
                  </a:cubicBezTo>
                  <a:lnTo>
                    <a:pt x="340" y="390"/>
                  </a:lnTo>
                  <a:cubicBezTo>
                    <a:pt x="356" y="392"/>
                    <a:pt x="368" y="393"/>
                    <a:pt x="377" y="393"/>
                  </a:cubicBezTo>
                  <a:cubicBezTo>
                    <a:pt x="414" y="393"/>
                    <a:pt x="445" y="381"/>
                    <a:pt x="469" y="358"/>
                  </a:cubicBezTo>
                  <a:cubicBezTo>
                    <a:pt x="494" y="335"/>
                    <a:pt x="506" y="307"/>
                    <a:pt x="506" y="275"/>
                  </a:cubicBezTo>
                  <a:cubicBezTo>
                    <a:pt x="506" y="244"/>
                    <a:pt x="497" y="220"/>
                    <a:pt x="478" y="201"/>
                  </a:cubicBezTo>
                  <a:cubicBezTo>
                    <a:pt x="460" y="183"/>
                    <a:pt x="435" y="174"/>
                    <a:pt x="403" y="174"/>
                  </a:cubicBezTo>
                  <a:cubicBezTo>
                    <a:pt x="370" y="174"/>
                    <a:pt x="343" y="184"/>
                    <a:pt x="322" y="204"/>
                  </a:cubicBezTo>
                  <a:cubicBezTo>
                    <a:pt x="301" y="224"/>
                    <a:pt x="287" y="259"/>
                    <a:pt x="280" y="309"/>
                  </a:cubicBezTo>
                  <a:close/>
                </a:path>
              </a:pathLst>
            </a:custGeom>
            <a:solidFill>
              <a:srgbClr val="006633"/>
            </a:solidFill>
            <a:ln cap="rnd" w="18000">
              <a:solidFill>
                <a:srgbClr val="1b1b1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7" name=""/>
          <p:cNvSpPr/>
          <p:nvPr/>
        </p:nvSpPr>
        <p:spPr>
          <a:xfrm>
            <a:off x="2340000" y="9720000"/>
            <a:ext cx="6119640" cy="21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fr-FR" sz="1800" spc="-1" strike="noStrike">
                <a:latin typeface="Arial"/>
              </a:rPr>
              <a:t>Activités prévues dans votre entités...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</TotalTime>
  <Application>LibreOffice/7.3.7.2$Windows_X86_64 LibreOffice_project/e114eadc50a9ff8d8c8a0567d6da8f454beeb84f</Application>
  <AppVersion>15.0000</AppVersion>
  <Words>193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2022-02-22T13:16:25Z</dcterms:created>
  <dc:creator>Léa Lecocq</dc:creator>
  <dc:description/>
  <dc:language>fr-FR</dc:language>
  <cp:lastModifiedBy/>
  <dcterms:modified xsi:type="dcterms:W3CDTF">2023-04-24T08:36:27Z</dcterms:modified>
  <cp:revision>35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Personnalisé</vt:lpwstr>
  </property>
  <property fmtid="{D5CDD505-2E9C-101B-9397-08002B2CF9AE}" pid="4" name="Slides">
    <vt:i4>5</vt:i4>
  </property>
</Properties>
</file>