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660"/>
  </p:normalViewPr>
  <p:slideViewPr>
    <p:cSldViewPr snapToGrid="0">
      <p:cViewPr varScale="1">
        <p:scale>
          <a:sx n="49" d="100"/>
          <a:sy n="49" d="100"/>
        </p:scale>
        <p:origin x="14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7651-45FE-47F2-BDA7-EA6D6800CCA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657-7BD7-4A38-B8F9-962D39452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83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7651-45FE-47F2-BDA7-EA6D6800CCA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657-7BD7-4A38-B8F9-962D39452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63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7651-45FE-47F2-BDA7-EA6D6800CCA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657-7BD7-4A38-B8F9-962D39452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19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7651-45FE-47F2-BDA7-EA6D6800CCA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657-7BD7-4A38-B8F9-962D39452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5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7651-45FE-47F2-BDA7-EA6D6800CCA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657-7BD7-4A38-B8F9-962D39452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43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7651-45FE-47F2-BDA7-EA6D6800CCA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657-7BD7-4A38-B8F9-962D39452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92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7651-45FE-47F2-BDA7-EA6D6800CCA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657-7BD7-4A38-B8F9-962D39452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07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7651-45FE-47F2-BDA7-EA6D6800CCA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657-7BD7-4A38-B8F9-962D39452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07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7651-45FE-47F2-BDA7-EA6D6800CCA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657-7BD7-4A38-B8F9-962D39452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87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7651-45FE-47F2-BDA7-EA6D6800CCA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657-7BD7-4A38-B8F9-962D39452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92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7651-45FE-47F2-BDA7-EA6D6800CCA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E657-7BD7-4A38-B8F9-962D39452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92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87651-45FE-47F2-BDA7-EA6D6800CCA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FE657-7BD7-4A38-B8F9-962D39452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98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8CC44B6-3C92-43E6-AAA2-5D0C1CA10D2E}"/>
              </a:ext>
            </a:extLst>
          </p:cNvPr>
          <p:cNvSpPr txBox="1"/>
          <p:nvPr/>
        </p:nvSpPr>
        <p:spPr>
          <a:xfrm>
            <a:off x="331076" y="4650828"/>
            <a:ext cx="72521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Insérez votre texte</a:t>
            </a:r>
          </a:p>
          <a:p>
            <a:r>
              <a:rPr lang="fr-FR" sz="2400" dirty="0"/>
              <a:t>…</a:t>
            </a:r>
          </a:p>
          <a:p>
            <a:r>
              <a:rPr lang="fr-FR" sz="2400" dirty="0"/>
              <a:t>…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9201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5</Words>
  <Application>Microsoft Office PowerPoint</Application>
  <PresentationFormat>A3 (297 x 420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LEPERCQ, GUILLAUME</dc:creator>
  <cp:lastModifiedBy>LEPERCQ, GUILLAUME</cp:lastModifiedBy>
  <cp:revision>1</cp:revision>
  <dcterms:created xsi:type="dcterms:W3CDTF">2020-01-07T21:50:27Z</dcterms:created>
  <dcterms:modified xsi:type="dcterms:W3CDTF">2020-01-07T21:53:06Z</dcterms:modified>
</cp:coreProperties>
</file>